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4506" r:id="rId3"/>
  </p:sldMasterIdLst>
  <p:notesMasterIdLst>
    <p:notesMasterId r:id="rId28"/>
  </p:notesMasterIdLst>
  <p:sldIdLst>
    <p:sldId id="258" r:id="rId4"/>
    <p:sldId id="260" r:id="rId5"/>
    <p:sldId id="266" r:id="rId6"/>
    <p:sldId id="261" r:id="rId7"/>
    <p:sldId id="262" r:id="rId8"/>
    <p:sldId id="263" r:id="rId9"/>
    <p:sldId id="264" r:id="rId10"/>
    <p:sldId id="265" r:id="rId11"/>
    <p:sldId id="271" r:id="rId12"/>
    <p:sldId id="272" r:id="rId13"/>
    <p:sldId id="281" r:id="rId14"/>
    <p:sldId id="275" r:id="rId15"/>
    <p:sldId id="278" r:id="rId16"/>
    <p:sldId id="273" r:id="rId17"/>
    <p:sldId id="274" r:id="rId18"/>
    <p:sldId id="279" r:id="rId19"/>
    <p:sldId id="280" r:id="rId20"/>
    <p:sldId id="267" r:id="rId21"/>
    <p:sldId id="270" r:id="rId22"/>
    <p:sldId id="268" r:id="rId23"/>
    <p:sldId id="269" r:id="rId24"/>
    <p:sldId id="276" r:id="rId25"/>
    <p:sldId id="259" r:id="rId26"/>
    <p:sldId id="282"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94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B7E56568-0629-FC4F-B948-11999336DD0E}" type="datetime1">
              <a:rPr lang="en-US"/>
              <a:pPr>
                <a:defRPr/>
              </a:pPr>
              <a:t>6/16/11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F93A99B3-E91C-F54A-BA3F-768B73F516CB}" type="slidenum">
              <a:rPr lang="en-US"/>
              <a:pPr>
                <a:defRPr/>
              </a:pPr>
              <a:t>‹#›</a:t>
            </a:fld>
            <a:endParaRPr lang="en-US"/>
          </a:p>
        </p:txBody>
      </p:sp>
    </p:spTree>
    <p:extLst>
      <p:ext uri="{BB962C8B-B14F-4D97-AF65-F5344CB8AC3E}">
        <p14:creationId xmlns:p14="http://schemas.microsoft.com/office/powerpoint/2010/main" val="36399271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a:lstStyle/>
          <a:p>
            <a:fld id="{5E491ED7-E8FB-F444-865A-A3502A1F04DB}" type="slidenum">
              <a:rPr lang="en-US">
                <a:solidFill>
                  <a:srgbClr val="000000"/>
                </a:solidFill>
              </a:rPr>
              <a:pPr/>
              <a:t>1</a:t>
            </a:fld>
            <a:endParaRPr lang="en-US">
              <a:solidFill>
                <a:srgbClr val="000000"/>
              </a:solidFill>
            </a:endParaRPr>
          </a:p>
        </p:txBody>
      </p:sp>
      <p:sp>
        <p:nvSpPr>
          <p:cNvPr id="33795" name="Rectangle 2"/>
          <p:cNvSpPr>
            <a:spLocks noGrp="1" noChangeArrowheads="1"/>
          </p:cNvSpPr>
          <p:nvPr>
            <p:ph type="body" idx="1"/>
          </p:nvPr>
        </p:nvSpPr>
        <p:spPr bwMode="auto">
          <a:xfrm>
            <a:off x="914400" y="4341813"/>
            <a:ext cx="5029200" cy="4119562"/>
          </a:xfrm>
          <a:noFill/>
        </p:spPr>
        <p:txBody>
          <a:bodyPr wrap="square" lIns="89326" tIns="43879" rIns="89326" bIns="43879" numCol="1" anchor="t" anchorCtr="0" compatLnSpc="1">
            <a:prstTxWarp prst="textNoShape">
              <a:avLst/>
            </a:prstTxWarp>
          </a:bodyPr>
          <a:lstStyle/>
          <a:p>
            <a:pPr eaLnBrk="1" hangingPunct="1">
              <a:spcBef>
                <a:spcPct val="0"/>
              </a:spcBef>
            </a:pPr>
            <a:endParaRPr lang="en-US" dirty="0">
              <a:latin typeface="Arial" charset="0"/>
            </a:endParaRPr>
          </a:p>
        </p:txBody>
      </p:sp>
      <p:sp>
        <p:nvSpPr>
          <p:cNvPr id="33796" name="Rectangle 3"/>
          <p:cNvSpPr>
            <a:spLocks noGrp="1" noRot="1" noChangeAspect="1" noChangeArrowheads="1" noTextEdit="1"/>
          </p:cNvSpPr>
          <p:nvPr>
            <p:ph type="sldImg"/>
          </p:nvPr>
        </p:nvSpPr>
        <p:spPr bwMode="auto">
          <a:xfrm>
            <a:off x="1166813" y="685800"/>
            <a:ext cx="4543425" cy="3408363"/>
          </a:xfrm>
          <a:noFill/>
          <a:ln cap="flat">
            <a:solidFill>
              <a:schemeClr val="tx1"/>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Newest</a:t>
            </a:r>
            <a:r>
              <a:rPr lang="en-US" baseline="0" dirty="0" smtClean="0"/>
              <a:t> article came out in journal last week!</a:t>
            </a:r>
            <a:endParaRPr lang="en-US" dirty="0"/>
          </a:p>
        </p:txBody>
      </p:sp>
      <p:sp>
        <p:nvSpPr>
          <p:cNvPr id="4" name="Slide Number Placeholder 3"/>
          <p:cNvSpPr>
            <a:spLocks noGrp="1"/>
          </p:cNvSpPr>
          <p:nvPr>
            <p:ph type="sldNum" sz="quarter" idx="10"/>
          </p:nvPr>
        </p:nvSpPr>
        <p:spPr/>
        <p:txBody>
          <a:bodyPr/>
          <a:lstStyle/>
          <a:p>
            <a:pPr>
              <a:defRPr/>
            </a:pPr>
            <a:fld id="{F93A99B3-E91C-F54A-BA3F-768B73F516CB}"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SCI</a:t>
            </a:r>
            <a:endParaRPr lang="en-US" dirty="0"/>
          </a:p>
        </p:txBody>
      </p:sp>
      <p:sp>
        <p:nvSpPr>
          <p:cNvPr id="4" name="Slide Number Placeholder 3"/>
          <p:cNvSpPr>
            <a:spLocks noGrp="1"/>
          </p:cNvSpPr>
          <p:nvPr>
            <p:ph type="sldNum" sz="quarter" idx="10"/>
          </p:nvPr>
        </p:nvSpPr>
        <p:spPr/>
        <p:txBody>
          <a:bodyPr/>
          <a:lstStyle/>
          <a:p>
            <a:pPr>
              <a:defRPr/>
            </a:pPr>
            <a:fld id="{F93A99B3-E91C-F54A-BA3F-768B73F516CB}" type="slidenum">
              <a:rPr lang="en-US" smtClean="0"/>
              <a:pPr>
                <a:defRPr/>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11.vml"/><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12.vml"/><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13.v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14.vml"/><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15.vml"/><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17.vml"/><Relationship Id="rId2"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18.vml"/><Relationship Id="rId2"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19.vml"/><Relationship Id="rId2"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0.vml"/><Relationship Id="rId2"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1.vml"/><Relationship Id="rId2"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2.vml"/><Relationship Id="rId2"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3.vml"/><Relationship Id="rId2"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4.vml"/><Relationship Id="rId2"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5.vml"/><Relationship Id="rId2"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6.vml"/><Relationship Id="rId2"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7.vml"/><Relationship Id="rId2"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8.vml"/><Relationship Id="rId2"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29.vml"/><Relationship Id="rId2"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30.vml"/><Relationship Id="rId2"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4.vml"/><Relationship Id="rId2"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5.v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6.v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7.v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8.v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9.vml"/><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vmlDrawing" Target="../drawings/vmlDrawing10.v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84996"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7"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10" indent="0" algn="ctr">
              <a:buNone/>
              <a:defRPr/>
            </a:lvl2pPr>
            <a:lvl3pPr marL="914218" indent="0" algn="ctr">
              <a:buNone/>
              <a:defRPr/>
            </a:lvl3pPr>
            <a:lvl4pPr marL="1371327" indent="0" algn="ctr">
              <a:buNone/>
              <a:defRPr/>
            </a:lvl4pPr>
            <a:lvl5pPr marL="1828436" indent="0" algn="ctr">
              <a:buNone/>
              <a:defRPr/>
            </a:lvl5pPr>
            <a:lvl6pPr marL="2285545" indent="0" algn="ctr">
              <a:buNone/>
              <a:defRPr/>
            </a:lvl6pPr>
            <a:lvl7pPr marL="2742654" indent="0" algn="ctr">
              <a:buNone/>
              <a:defRPr/>
            </a:lvl7pPr>
            <a:lvl8pPr marL="3199763" indent="0" algn="ctr">
              <a:buNone/>
              <a:defRPr/>
            </a:lvl8pPr>
            <a:lvl9pPr marL="3656871" indent="0" algn="ctr">
              <a:buNone/>
              <a:defRPr/>
            </a:lvl9pPr>
          </a:lstStyle>
          <a:p>
            <a:r>
              <a:rPr lang="en-US" smtClean="0"/>
              <a:t>Click to edit Master subtitle style</a:t>
            </a:r>
            <a:endParaRPr lang="en-US"/>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p:txBody>
          <a:bodyPr/>
          <a:lstStyle>
            <a:lvl1pPr>
              <a:defRPr/>
            </a:lvl1pPr>
          </a:lstStyle>
          <a:p>
            <a:pPr>
              <a:defRPr/>
            </a:pPr>
            <a:fld id="{57887A1C-F5E7-4D4D-8B92-201268BDC62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4212"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7"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p:txBody>
          <a:bodyPr/>
          <a:lstStyle>
            <a:lvl1pPr>
              <a:defRPr/>
            </a:lvl1pPr>
          </a:lstStyle>
          <a:p>
            <a:pPr>
              <a:defRPr/>
            </a:pPr>
            <a:fld id="{C10160E3-6542-2342-AE63-6CDC97E40E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5236"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7"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Vertical Title 1"/>
          <p:cNvSpPr>
            <a:spLocks noGrp="1"/>
          </p:cNvSpPr>
          <p:nvPr>
            <p:ph type="title" orient="vert"/>
          </p:nvPr>
        </p:nvSpPr>
        <p:spPr>
          <a:xfrm>
            <a:off x="7148516" y="80966"/>
            <a:ext cx="2155825" cy="5634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9453" y="80966"/>
            <a:ext cx="6316663" cy="5634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p:txBody>
          <a:bodyPr/>
          <a:lstStyle>
            <a:lvl1pPr>
              <a:defRPr/>
            </a:lvl1pPr>
          </a:lstStyle>
          <a:p>
            <a:pPr>
              <a:defRPr/>
            </a:pPr>
            <a:fld id="{A6C1628E-7ACF-BD44-9360-7BF9631C5A9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anchor="ctr"/>
          <a:lstStyle/>
          <a:p>
            <a:pPr>
              <a:defRPr/>
            </a:pPr>
            <a:endParaRPr lang="en-US" dirty="0">
              <a:solidFill>
                <a:srgbClr val="000000"/>
              </a:solidFill>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6260"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33" tIns="48367" rIns="96733" bIns="48367">
            <a:spAutoFit/>
          </a:bodyPr>
          <a:lstStyle/>
          <a:p>
            <a:pPr defTabSz="969963" eaLnBrk="0" hangingPunct="0">
              <a:spcBef>
                <a:spcPct val="50000"/>
              </a:spcBef>
              <a:defRPr/>
            </a:pPr>
            <a:r>
              <a:rPr lang="en-US" sz="1500" b="1" dirty="0">
                <a:solidFill>
                  <a:srgbClr val="000000"/>
                </a:solidFill>
                <a:latin typeface="Arial" pitchFamily="-109" charset="0"/>
              </a:rPr>
              <a:t>Spitzer Space Telescope</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1675"/>
          </a:xfrm>
          <a:prstGeom prst="rect">
            <a:avLst/>
          </a:prstGeom>
          <a:noFill/>
          <a:ln w="9525">
            <a:noFill/>
            <a:miter lim="800000"/>
            <a:headEnd/>
            <a:tailEnd/>
          </a:ln>
          <a:effectLst/>
        </p:spPr>
        <p:txBody>
          <a:bodyPr lIns="91200" tIns="45600" rIns="91200" bIns="45600">
            <a:spAutoFit/>
          </a:bodyPr>
          <a:lstStyle/>
          <a:p>
            <a:pPr eaLnBrk="0" hangingPunct="0">
              <a:defRPr/>
            </a:pPr>
            <a:r>
              <a:rPr lang="en-US" sz="1000" dirty="0">
                <a:solidFill>
                  <a:srgbClr val="3333CC"/>
                </a:solidFill>
                <a:latin typeface="Helvetica" pitchFamily="-109" charset="0"/>
              </a:rPr>
              <a:t>National Aeronautics and Space Administration</a:t>
            </a:r>
          </a:p>
          <a:p>
            <a:pPr eaLnBrk="0" hangingPunct="0">
              <a:defRPr/>
            </a:pPr>
            <a:r>
              <a:rPr lang="en-US" sz="1000" b="1" dirty="0">
                <a:solidFill>
                  <a:srgbClr val="3333CC"/>
                </a:solidFill>
                <a:latin typeface="Helvetica" pitchFamily="-109" charset="0"/>
              </a:rPr>
              <a:t>Jet Propulsion Laboratory</a:t>
            </a:r>
          </a:p>
          <a:p>
            <a:pPr eaLnBrk="0" hangingPunct="0">
              <a:defRPr/>
            </a:pPr>
            <a:r>
              <a:rPr lang="en-US" sz="1000" b="1" dirty="0">
                <a:solidFill>
                  <a:srgbClr val="3333CC"/>
                </a:solidFill>
                <a:latin typeface="Helvetica" pitchFamily="-109" charset="0"/>
              </a:rPr>
              <a:t>California Institute of Technology</a:t>
            </a:r>
          </a:p>
        </p:txBody>
      </p:sp>
      <p:sp>
        <p:nvSpPr>
          <p:cNvPr id="10" name="Rectangle 9"/>
          <p:cNvSpPr>
            <a:spLocks noChangeArrowheads="1"/>
          </p:cNvSpPr>
          <p:nvPr userDrawn="1"/>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sp>
        <p:nvSpPr>
          <p:cNvPr id="2" name="Title 1"/>
          <p:cNvSpPr>
            <a:spLocks noGrp="1"/>
          </p:cNvSpPr>
          <p:nvPr>
            <p:ph type="title"/>
          </p:nvPr>
        </p:nvSpPr>
        <p:spPr>
          <a:xfrm>
            <a:off x="2743200" y="304800"/>
            <a:ext cx="5105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17625"/>
            <a:ext cx="3810000" cy="4268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17625"/>
            <a:ext cx="3810000" cy="4268788"/>
          </a:xfrm>
        </p:spPr>
        <p:txBody>
          <a:bodyPr/>
          <a:lstStyle/>
          <a:p>
            <a:pPr lvl="0"/>
            <a:endParaRPr lang="en-US" noProof="0" dirty="0" smtClean="0"/>
          </a:p>
        </p:txBody>
      </p:sp>
      <p:sp>
        <p:nvSpPr>
          <p:cNvPr id="11" name="Rectangle 7"/>
          <p:cNvSpPr>
            <a:spLocks noGrp="1" noChangeArrowheads="1"/>
          </p:cNvSpPr>
          <p:nvPr>
            <p:ph type="sldNum" sz="quarter" idx="10"/>
          </p:nvPr>
        </p:nvSpPr>
        <p:spPr/>
        <p:txBody>
          <a:bodyPr/>
          <a:lstStyle>
            <a:lvl1pPr>
              <a:defRPr/>
            </a:lvl1pPr>
          </a:lstStyle>
          <a:p>
            <a:pPr>
              <a:defRPr/>
            </a:pPr>
            <a:fld id="{E5FC9EA3-FD7C-8843-9020-F85B9246D7C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7284"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8"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9"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0"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Title 1"/>
          <p:cNvSpPr>
            <a:spLocks noGrp="1"/>
          </p:cNvSpPr>
          <p:nvPr>
            <p:ph type="title"/>
          </p:nvPr>
        </p:nvSpPr>
        <p:spPr>
          <a:xfrm>
            <a:off x="1122363" y="80963"/>
            <a:ext cx="8181975" cy="12255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79450" y="1306513"/>
            <a:ext cx="4014788" cy="4408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46638" y="1306513"/>
            <a:ext cx="4014787" cy="4408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2"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3" name="Rectangle 7"/>
          <p:cNvSpPr>
            <a:spLocks noGrp="1" noChangeArrowheads="1"/>
          </p:cNvSpPr>
          <p:nvPr>
            <p:ph type="sldNum" sz="quarter" idx="12"/>
          </p:nvPr>
        </p:nvSpPr>
        <p:spPr/>
        <p:txBody>
          <a:bodyPr/>
          <a:lstStyle>
            <a:lvl1pPr>
              <a:defRPr/>
            </a:lvl1pPr>
          </a:lstStyle>
          <a:p>
            <a:pPr>
              <a:defRPr/>
            </a:pPr>
            <a:fld id="{89B49C50-C924-AB4D-BC4F-BD79F312AF8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3"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4"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8308"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6"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7"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8"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Content Placeholder 1"/>
          <p:cNvSpPr>
            <a:spLocks noGrp="1"/>
          </p:cNvSpPr>
          <p:nvPr>
            <p:ph/>
          </p:nvPr>
        </p:nvSpPr>
        <p:spPr>
          <a:xfrm>
            <a:off x="679450" y="80963"/>
            <a:ext cx="8624888" cy="5634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0"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1" name="Rectangle 7"/>
          <p:cNvSpPr>
            <a:spLocks noGrp="1" noChangeArrowheads="1"/>
          </p:cNvSpPr>
          <p:nvPr>
            <p:ph type="sldNum" sz="quarter" idx="12"/>
          </p:nvPr>
        </p:nvSpPr>
        <p:spPr/>
        <p:txBody>
          <a:bodyPr/>
          <a:lstStyle>
            <a:lvl1pPr>
              <a:defRPr/>
            </a:lvl1pPr>
          </a:lstStyle>
          <a:p>
            <a:pPr>
              <a:defRPr/>
            </a:pPr>
            <a:fld id="{9DA2A420-7D78-DE43-AAFA-08CFA45596B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9332"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7"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10" indent="0" algn="ctr">
              <a:buNone/>
              <a:defRPr/>
            </a:lvl2pPr>
            <a:lvl3pPr marL="914218" indent="0" algn="ctr">
              <a:buNone/>
              <a:defRPr/>
            </a:lvl3pPr>
            <a:lvl4pPr marL="1371327" indent="0" algn="ctr">
              <a:buNone/>
              <a:defRPr/>
            </a:lvl4pPr>
            <a:lvl5pPr marL="1828436" indent="0" algn="ctr">
              <a:buNone/>
              <a:defRPr/>
            </a:lvl5pPr>
            <a:lvl6pPr marL="2285545" indent="0" algn="ctr">
              <a:buNone/>
              <a:defRPr/>
            </a:lvl6pPr>
            <a:lvl7pPr marL="2742654" indent="0" algn="ctr">
              <a:buNone/>
              <a:defRPr/>
            </a:lvl7pPr>
            <a:lvl8pPr marL="3199763" indent="0" algn="ctr">
              <a:buNone/>
              <a:defRPr/>
            </a:lvl8pPr>
            <a:lvl9pPr marL="3656871" indent="0" algn="ctr">
              <a:buNone/>
              <a:defRPr/>
            </a:lvl9pPr>
          </a:lstStyle>
          <a:p>
            <a:r>
              <a:rPr lang="en-US" smtClean="0"/>
              <a:t>Click to edit Master subtitle style</a:t>
            </a:r>
            <a:endParaRPr lang="en-US"/>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p:txBody>
          <a:bodyPr/>
          <a:lstStyle>
            <a:lvl1pPr>
              <a:defRPr/>
            </a:lvl1pPr>
          </a:lstStyle>
          <a:p>
            <a:pPr>
              <a:defRPr/>
            </a:pPr>
            <a:fld id="{D42A8D32-65B2-8846-9814-A6C58B791B5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0356"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pic>
        <p:nvPicPr>
          <p:cNvPr id="7"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8"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9" name="Rectangle 11"/>
          <p:cNvSpPr>
            <a:spLocks noChangeArrowheads="1"/>
          </p:cNvSpPr>
          <p:nvPr userDrawn="1"/>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02/02/2011</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a:xfrm>
            <a:off x="-23813" y="6367463"/>
            <a:ext cx="2005013" cy="490537"/>
          </a:xfrm>
        </p:spPr>
        <p:txBody>
          <a:bodyPr/>
          <a:lstStyle>
            <a:lvl1pPr>
              <a:defRPr/>
            </a:lvl1pPr>
          </a:lstStyle>
          <a:p>
            <a:pPr>
              <a:defRPr/>
            </a:pPr>
            <a:fld id="{967446F5-62EF-324C-A7CA-09C0CF153EE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1380"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7"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lvl1pPr>
            <a:lvl2pPr marL="457110" indent="0">
              <a:buNone/>
              <a:defRPr sz="1800"/>
            </a:lvl2pPr>
            <a:lvl3pPr marL="914218" indent="0">
              <a:buNone/>
              <a:defRPr sz="1600"/>
            </a:lvl3pPr>
            <a:lvl4pPr marL="1371327" indent="0">
              <a:buNone/>
              <a:defRPr sz="1400"/>
            </a:lvl4pPr>
            <a:lvl5pPr marL="1828436" indent="0">
              <a:buNone/>
              <a:defRPr sz="1400"/>
            </a:lvl5pPr>
            <a:lvl6pPr marL="2285545" indent="0">
              <a:buNone/>
              <a:defRPr sz="1400"/>
            </a:lvl6pPr>
            <a:lvl7pPr marL="2742654" indent="0">
              <a:buNone/>
              <a:defRPr sz="1400"/>
            </a:lvl7pPr>
            <a:lvl8pPr marL="3199763" indent="0">
              <a:buNone/>
              <a:defRPr sz="1400"/>
            </a:lvl8pPr>
            <a:lvl9pPr marL="3656871" indent="0">
              <a:buNone/>
              <a:defRPr sz="1400"/>
            </a:lvl9pPr>
          </a:lstStyle>
          <a:p>
            <a:pPr lvl="0"/>
            <a:r>
              <a:rPr lang="en-US" smtClean="0"/>
              <a:t>Click to edit Master text styles</a:t>
            </a:r>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p:txBody>
          <a:bodyPr/>
          <a:lstStyle>
            <a:lvl1pPr>
              <a:defRPr/>
            </a:lvl1pPr>
          </a:lstStyle>
          <a:p>
            <a:pPr>
              <a:defRPr/>
            </a:pPr>
            <a:fld id="{990B17E5-EABE-D947-AE8E-8519B6A4887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2404"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8"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9"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0"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9450" y="1306514"/>
            <a:ext cx="4014788" cy="4408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46638" y="1306514"/>
            <a:ext cx="4014787" cy="4408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2"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3" name="Rectangle 7"/>
          <p:cNvSpPr>
            <a:spLocks noGrp="1" noChangeArrowheads="1"/>
          </p:cNvSpPr>
          <p:nvPr>
            <p:ph type="sldNum" sz="quarter" idx="12"/>
          </p:nvPr>
        </p:nvSpPr>
        <p:spPr/>
        <p:txBody>
          <a:bodyPr/>
          <a:lstStyle>
            <a:lvl1pPr>
              <a:defRPr/>
            </a:lvl1pPr>
          </a:lstStyle>
          <a:p>
            <a:pPr>
              <a:defRPr/>
            </a:pPr>
            <a:fld id="{70ACF64D-1438-834D-921B-673903CF87A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8"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3428"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10"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11"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2"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7" indent="0">
              <a:buNone/>
              <a:defRPr sz="1600" b="1"/>
            </a:lvl4pPr>
            <a:lvl5pPr marL="1828436" indent="0">
              <a:buNone/>
              <a:defRPr sz="1600" b="1"/>
            </a:lvl5pPr>
            <a:lvl6pPr marL="2285545" indent="0">
              <a:buNone/>
              <a:defRPr sz="1600" b="1"/>
            </a:lvl6pPr>
            <a:lvl7pPr marL="2742654" indent="0">
              <a:buNone/>
              <a:defRPr sz="1600" b="1"/>
            </a:lvl7pPr>
            <a:lvl8pPr marL="3199763" indent="0">
              <a:buNone/>
              <a:defRPr sz="1600" b="1"/>
            </a:lvl8pPr>
            <a:lvl9pPr marL="36568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7" indent="0">
              <a:buNone/>
              <a:defRPr sz="1600" b="1"/>
            </a:lvl4pPr>
            <a:lvl5pPr marL="1828436" indent="0">
              <a:buNone/>
              <a:defRPr sz="1600" b="1"/>
            </a:lvl5pPr>
            <a:lvl6pPr marL="2285545" indent="0">
              <a:buNone/>
              <a:defRPr sz="1600" b="1"/>
            </a:lvl6pPr>
            <a:lvl7pPr marL="2742654" indent="0">
              <a:buNone/>
              <a:defRPr sz="1600" b="1"/>
            </a:lvl7pPr>
            <a:lvl8pPr marL="3199763" indent="0">
              <a:buNone/>
              <a:defRPr sz="1600" b="1"/>
            </a:lvl8pPr>
            <a:lvl9pPr marL="36568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4"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5" name="Rectangle 7"/>
          <p:cNvSpPr>
            <a:spLocks noGrp="1" noChangeArrowheads="1"/>
          </p:cNvSpPr>
          <p:nvPr>
            <p:ph type="sldNum" sz="quarter" idx="12"/>
          </p:nvPr>
        </p:nvSpPr>
        <p:spPr/>
        <p:txBody>
          <a:bodyPr/>
          <a:lstStyle>
            <a:lvl1pPr>
              <a:defRPr/>
            </a:lvl1pPr>
          </a:lstStyle>
          <a:p>
            <a:pPr>
              <a:defRPr/>
            </a:pPr>
            <a:fld id="{596ABA23-0DF1-5343-9F0F-7835FF18086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86020"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pic>
        <p:nvPicPr>
          <p:cNvPr id="7"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8"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9" name="Rectangle 11"/>
          <p:cNvSpPr>
            <a:spLocks noChangeArrowheads="1"/>
          </p:cNvSpPr>
          <p:nvPr userDrawn="1"/>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a:xfrm>
            <a:off x="-23813" y="6367463"/>
            <a:ext cx="2005013" cy="490537"/>
          </a:xfrm>
        </p:spPr>
        <p:txBody>
          <a:bodyPr/>
          <a:lstStyle>
            <a:lvl1pPr>
              <a:defRPr/>
            </a:lvl1pPr>
          </a:lstStyle>
          <a:p>
            <a:pPr>
              <a:defRPr/>
            </a:pPr>
            <a:fld id="{87F6D27D-DAB7-4B4F-A700-AE2223C8D52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4"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4452"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pic>
        <p:nvPicPr>
          <p:cNvPr id="6"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7"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8" name="Rectangle 7"/>
          <p:cNvSpPr>
            <a:spLocks noChangeArrowheads="1"/>
          </p:cNvSpPr>
          <p:nvPr userDrawn="1"/>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0"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1" name="Rectangle 7"/>
          <p:cNvSpPr>
            <a:spLocks noGrp="1" noChangeArrowheads="1"/>
          </p:cNvSpPr>
          <p:nvPr>
            <p:ph type="sldNum" sz="quarter" idx="12"/>
          </p:nvPr>
        </p:nvSpPr>
        <p:spPr>
          <a:xfrm>
            <a:off x="-76200" y="6367463"/>
            <a:ext cx="2005013" cy="490537"/>
          </a:xfrm>
        </p:spPr>
        <p:txBody>
          <a:bodyPr/>
          <a:lstStyle>
            <a:lvl1pPr>
              <a:defRPr/>
            </a:lvl1pPr>
          </a:lstStyle>
          <a:p>
            <a:pPr>
              <a:defRPr/>
            </a:pPr>
            <a:fld id="{AC3352CF-864D-E043-AAAE-F3D80E333BF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3"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5476"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pic>
        <p:nvPicPr>
          <p:cNvPr id="5"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6"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7" name="Rectangle 11"/>
          <p:cNvSpPr>
            <a:spLocks noChangeArrowheads="1"/>
          </p:cNvSpPr>
          <p:nvPr userDrawn="1"/>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sp>
        <p:nvSpPr>
          <p:cNvPr id="8"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9"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0" name="Rectangle 7"/>
          <p:cNvSpPr>
            <a:spLocks noGrp="1" noChangeArrowheads="1"/>
          </p:cNvSpPr>
          <p:nvPr>
            <p:ph type="sldNum" sz="quarter" idx="12"/>
          </p:nvPr>
        </p:nvSpPr>
        <p:spPr>
          <a:xfrm>
            <a:off x="-23813" y="6367463"/>
            <a:ext cx="2005013" cy="490537"/>
          </a:xfrm>
        </p:spPr>
        <p:txBody>
          <a:bodyPr/>
          <a:lstStyle>
            <a:lvl1pPr>
              <a:defRPr/>
            </a:lvl1pPr>
          </a:lstStyle>
          <a:p>
            <a:pPr>
              <a:defRPr/>
            </a:pPr>
            <a:fld id="{A89380C0-77FB-C14E-B438-3BF98EDAF76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6500"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8"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9"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0"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10" indent="0">
              <a:buNone/>
              <a:defRPr sz="1200"/>
            </a:lvl2pPr>
            <a:lvl3pPr marL="914218" indent="0">
              <a:buNone/>
              <a:defRPr sz="1000"/>
            </a:lvl3pPr>
            <a:lvl4pPr marL="1371327" indent="0">
              <a:buNone/>
              <a:defRPr sz="800"/>
            </a:lvl4pPr>
            <a:lvl5pPr marL="1828436" indent="0">
              <a:buNone/>
              <a:defRPr sz="800"/>
            </a:lvl5pPr>
            <a:lvl6pPr marL="2285545" indent="0">
              <a:buNone/>
              <a:defRPr sz="800"/>
            </a:lvl6pPr>
            <a:lvl7pPr marL="2742654" indent="0">
              <a:buNone/>
              <a:defRPr sz="800"/>
            </a:lvl7pPr>
            <a:lvl8pPr marL="3199763" indent="0">
              <a:buNone/>
              <a:defRPr sz="800"/>
            </a:lvl8pPr>
            <a:lvl9pPr marL="3656871" indent="0">
              <a:buNone/>
              <a:defRPr sz="800"/>
            </a:lvl9pPr>
          </a:lstStyle>
          <a:p>
            <a:pPr lvl="0"/>
            <a:r>
              <a:rPr lang="en-US" smtClean="0"/>
              <a:t>Click to edit Master text styles</a:t>
            </a:r>
          </a:p>
        </p:txBody>
      </p:sp>
      <p:sp>
        <p:nvSpPr>
          <p:cNvPr id="11"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2"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3" name="Rectangle 7"/>
          <p:cNvSpPr>
            <a:spLocks noGrp="1" noChangeArrowheads="1"/>
          </p:cNvSpPr>
          <p:nvPr>
            <p:ph type="sldNum" sz="quarter" idx="12"/>
          </p:nvPr>
        </p:nvSpPr>
        <p:spPr/>
        <p:txBody>
          <a:bodyPr/>
          <a:lstStyle>
            <a:lvl1pPr>
              <a:defRPr/>
            </a:lvl1pPr>
          </a:lstStyle>
          <a:p>
            <a:pPr>
              <a:defRPr/>
            </a:pPr>
            <a:fld id="{B3BFD450-0E9A-4D40-A326-4B761A5028A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7524"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8"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9"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0"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7" indent="0">
              <a:buNone/>
              <a:defRPr sz="2000"/>
            </a:lvl4pPr>
            <a:lvl5pPr marL="1828436" indent="0">
              <a:buNone/>
              <a:defRPr sz="2000"/>
            </a:lvl5pPr>
            <a:lvl6pPr marL="2285545" indent="0">
              <a:buNone/>
              <a:defRPr sz="2000"/>
            </a:lvl6pPr>
            <a:lvl7pPr marL="2742654" indent="0">
              <a:buNone/>
              <a:defRPr sz="2000"/>
            </a:lvl7pPr>
            <a:lvl8pPr marL="3199763" indent="0">
              <a:buNone/>
              <a:defRPr sz="2000"/>
            </a:lvl8pPr>
            <a:lvl9pPr marL="365687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7110" indent="0">
              <a:buNone/>
              <a:defRPr sz="1200"/>
            </a:lvl2pPr>
            <a:lvl3pPr marL="914218" indent="0">
              <a:buNone/>
              <a:defRPr sz="1000"/>
            </a:lvl3pPr>
            <a:lvl4pPr marL="1371327" indent="0">
              <a:buNone/>
              <a:defRPr sz="800"/>
            </a:lvl4pPr>
            <a:lvl5pPr marL="1828436" indent="0">
              <a:buNone/>
              <a:defRPr sz="800"/>
            </a:lvl5pPr>
            <a:lvl6pPr marL="2285545" indent="0">
              <a:buNone/>
              <a:defRPr sz="800"/>
            </a:lvl6pPr>
            <a:lvl7pPr marL="2742654" indent="0">
              <a:buNone/>
              <a:defRPr sz="800"/>
            </a:lvl7pPr>
            <a:lvl8pPr marL="3199763" indent="0">
              <a:buNone/>
              <a:defRPr sz="800"/>
            </a:lvl8pPr>
            <a:lvl9pPr marL="3656871" indent="0">
              <a:buNone/>
              <a:defRPr sz="800"/>
            </a:lvl9pPr>
          </a:lstStyle>
          <a:p>
            <a:pPr lvl="0"/>
            <a:r>
              <a:rPr lang="en-US" smtClean="0"/>
              <a:t>Click to edit Master text styles</a:t>
            </a:r>
          </a:p>
        </p:txBody>
      </p:sp>
      <p:sp>
        <p:nvSpPr>
          <p:cNvPr id="11"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2"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3" name="Rectangle 7"/>
          <p:cNvSpPr>
            <a:spLocks noGrp="1" noChangeArrowheads="1"/>
          </p:cNvSpPr>
          <p:nvPr>
            <p:ph type="sldNum" sz="quarter" idx="12"/>
          </p:nvPr>
        </p:nvSpPr>
        <p:spPr/>
        <p:txBody>
          <a:bodyPr/>
          <a:lstStyle>
            <a:lvl1pPr>
              <a:defRPr/>
            </a:lvl1pPr>
          </a:lstStyle>
          <a:p>
            <a:pPr>
              <a:defRPr/>
            </a:pPr>
            <a:fld id="{8414FD17-5AA6-CA45-9034-ABBB3AEB5DA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8548"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7"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p:txBody>
          <a:bodyPr/>
          <a:lstStyle>
            <a:lvl1pPr>
              <a:defRPr/>
            </a:lvl1pPr>
          </a:lstStyle>
          <a:p>
            <a:pPr>
              <a:defRPr/>
            </a:pPr>
            <a:fld id="{6710DB84-70D9-F74E-97AF-EEDC5C1E5780}"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9572"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7"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Vertical Title 1"/>
          <p:cNvSpPr>
            <a:spLocks noGrp="1"/>
          </p:cNvSpPr>
          <p:nvPr>
            <p:ph type="title" orient="vert"/>
          </p:nvPr>
        </p:nvSpPr>
        <p:spPr>
          <a:xfrm>
            <a:off x="7148516" y="80966"/>
            <a:ext cx="2155825" cy="5634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9453" y="80966"/>
            <a:ext cx="6316663" cy="5634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p:txBody>
          <a:bodyPr/>
          <a:lstStyle>
            <a:lvl1pPr>
              <a:defRPr/>
            </a:lvl1pPr>
          </a:lstStyle>
          <a:p>
            <a:pPr>
              <a:defRPr/>
            </a:pPr>
            <a:fld id="{26827DD5-8A6C-944A-A53C-7B8697A14F52}"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anchor="ctr"/>
          <a:lstStyle/>
          <a:p>
            <a:pPr>
              <a:defRPr/>
            </a:pPr>
            <a:endParaRPr lang="en-US" dirty="0">
              <a:solidFill>
                <a:srgbClr val="000000"/>
              </a:solidFill>
              <a:ea typeface="ＭＳ Ｐゴシック" pitchFamily="-106" charset="-128"/>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10596"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33" tIns="48367" rIns="96733" bIns="48367">
            <a:spAutoFit/>
          </a:bodyPr>
          <a:lstStyle/>
          <a:p>
            <a:pPr defTabSz="969963" eaLnBrk="0" hangingPunct="0">
              <a:spcBef>
                <a:spcPct val="50000"/>
              </a:spcBef>
              <a:defRPr/>
            </a:pPr>
            <a:r>
              <a:rPr lang="en-US" sz="1500" b="1" dirty="0">
                <a:solidFill>
                  <a:srgbClr val="000000"/>
                </a:solidFill>
                <a:latin typeface="Arial" pitchFamily="-109" charset="0"/>
                <a:ea typeface="ＭＳ Ｐゴシック" pitchFamily="-106" charset="-128"/>
              </a:rPr>
              <a:t>Spitzer Space Telescope</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1675"/>
          </a:xfrm>
          <a:prstGeom prst="rect">
            <a:avLst/>
          </a:prstGeom>
          <a:noFill/>
          <a:ln w="9525">
            <a:noFill/>
            <a:miter lim="800000"/>
            <a:headEnd/>
            <a:tailEnd/>
          </a:ln>
          <a:effectLst/>
        </p:spPr>
        <p:txBody>
          <a:bodyPr lIns="91200" tIns="45600" rIns="91200" bIns="45600">
            <a:spAutoFit/>
          </a:bodyPr>
          <a:lstStyle/>
          <a:p>
            <a:pPr eaLnBrk="0" hangingPunct="0">
              <a:defRPr/>
            </a:pPr>
            <a:r>
              <a:rPr lang="en-US" sz="1000" dirty="0">
                <a:solidFill>
                  <a:srgbClr val="3333CC"/>
                </a:solidFill>
                <a:latin typeface="Helvetica" pitchFamily="-109"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09" charset="0"/>
                <a:ea typeface="ＭＳ Ｐゴシック" pitchFamily="-106" charset="-128"/>
              </a:rPr>
              <a:t>Jet Propulsion Laboratory</a:t>
            </a:r>
          </a:p>
          <a:p>
            <a:pPr eaLnBrk="0" hangingPunct="0">
              <a:defRPr/>
            </a:pPr>
            <a:r>
              <a:rPr lang="en-US" sz="1000" b="1" dirty="0">
                <a:solidFill>
                  <a:srgbClr val="3333CC"/>
                </a:solidFill>
                <a:latin typeface="Helvetica" pitchFamily="-109" charset="0"/>
                <a:ea typeface="ＭＳ Ｐゴシック" pitchFamily="-106" charset="-128"/>
              </a:rPr>
              <a:t>California Institute of Technology</a:t>
            </a:r>
          </a:p>
        </p:txBody>
      </p:sp>
      <p:sp>
        <p:nvSpPr>
          <p:cNvPr id="10" name="Rectangle 9"/>
          <p:cNvSpPr>
            <a:spLocks noChangeArrowheads="1"/>
          </p:cNvSpPr>
          <p:nvPr userDrawn="1"/>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sp>
        <p:nvSpPr>
          <p:cNvPr id="2" name="Title 1"/>
          <p:cNvSpPr>
            <a:spLocks noGrp="1"/>
          </p:cNvSpPr>
          <p:nvPr>
            <p:ph type="title"/>
          </p:nvPr>
        </p:nvSpPr>
        <p:spPr>
          <a:xfrm>
            <a:off x="2743200" y="304800"/>
            <a:ext cx="5105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17625"/>
            <a:ext cx="3810000" cy="4268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17625"/>
            <a:ext cx="3810000" cy="4268788"/>
          </a:xfrm>
        </p:spPr>
        <p:txBody>
          <a:bodyPr/>
          <a:lstStyle/>
          <a:p>
            <a:pPr lvl="0"/>
            <a:endParaRPr lang="en-US" noProof="0" dirty="0" smtClean="0"/>
          </a:p>
        </p:txBody>
      </p:sp>
      <p:sp>
        <p:nvSpPr>
          <p:cNvPr id="11" name="Rectangle 7"/>
          <p:cNvSpPr>
            <a:spLocks noGrp="1" noChangeArrowheads="1"/>
          </p:cNvSpPr>
          <p:nvPr>
            <p:ph type="sldNum" sz="quarter" idx="10"/>
          </p:nvPr>
        </p:nvSpPr>
        <p:spPr/>
        <p:txBody>
          <a:bodyPr/>
          <a:lstStyle>
            <a:lvl1pPr>
              <a:defRPr/>
            </a:lvl1pPr>
          </a:lstStyle>
          <a:p>
            <a:pPr>
              <a:defRPr/>
            </a:pPr>
            <a:fld id="{B08B4CAE-2C6F-F94C-8CD7-BDCC8F584D8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11620"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8"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9"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0"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Title 1"/>
          <p:cNvSpPr>
            <a:spLocks noGrp="1"/>
          </p:cNvSpPr>
          <p:nvPr>
            <p:ph type="title"/>
          </p:nvPr>
        </p:nvSpPr>
        <p:spPr>
          <a:xfrm>
            <a:off x="1122363" y="80963"/>
            <a:ext cx="8181975" cy="12255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79450" y="1306513"/>
            <a:ext cx="4014788" cy="4408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46638" y="1306513"/>
            <a:ext cx="4014787" cy="4408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2"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3" name="Rectangle 7"/>
          <p:cNvSpPr>
            <a:spLocks noGrp="1" noChangeArrowheads="1"/>
          </p:cNvSpPr>
          <p:nvPr>
            <p:ph type="sldNum" sz="quarter" idx="12"/>
          </p:nvPr>
        </p:nvSpPr>
        <p:spPr/>
        <p:txBody>
          <a:bodyPr/>
          <a:lstStyle>
            <a:lvl1pPr>
              <a:defRPr/>
            </a:lvl1pPr>
          </a:lstStyle>
          <a:p>
            <a:pPr>
              <a:defRPr/>
            </a:pPr>
            <a:fld id="{5B39DEFF-5C35-4F4C-B431-328C38379F5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3"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graphicFrame>
        <p:nvGraphicFramePr>
          <p:cNvPr id="4"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12644"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6"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7"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8"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
        <p:nvSpPr>
          <p:cNvPr id="2" name="Content Placeholder 1"/>
          <p:cNvSpPr>
            <a:spLocks noGrp="1"/>
          </p:cNvSpPr>
          <p:nvPr>
            <p:ph/>
          </p:nvPr>
        </p:nvSpPr>
        <p:spPr>
          <a:xfrm>
            <a:off x="679450" y="80963"/>
            <a:ext cx="8624888" cy="5634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0"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1" name="Rectangle 7"/>
          <p:cNvSpPr>
            <a:spLocks noGrp="1" noChangeArrowheads="1"/>
          </p:cNvSpPr>
          <p:nvPr>
            <p:ph type="sldNum" sz="quarter" idx="12"/>
          </p:nvPr>
        </p:nvSpPr>
        <p:spPr/>
        <p:txBody>
          <a:bodyPr/>
          <a:lstStyle>
            <a:lvl1pPr>
              <a:defRPr/>
            </a:lvl1pPr>
          </a:lstStyle>
          <a:p>
            <a:pPr>
              <a:defRPr/>
            </a:pPr>
            <a:fld id="{EAF92521-B66F-BB41-841C-8DFC50D0ADF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pPr>
              <a:defRPr/>
            </a:pPr>
            <a:endParaRPr lang="en-US" altLang="en-US"/>
          </a:p>
        </p:txBody>
      </p:sp>
      <p:sp>
        <p:nvSpPr>
          <p:cNvPr id="17" name="Footer Placeholder 16"/>
          <p:cNvSpPr>
            <a:spLocks noGrp="1"/>
          </p:cNvSpPr>
          <p:nvPr>
            <p:ph type="ftr" sz="quarter" idx="11"/>
          </p:nvPr>
        </p:nvSpPr>
        <p:spPr>
          <a:xfrm>
            <a:off x="5410200" y="4205288"/>
            <a:ext cx="1295400" cy="457200"/>
          </a:xfrm>
        </p:spPr>
        <p:txBody>
          <a:bodyPr/>
          <a:lstStyle/>
          <a:p>
            <a:pPr>
              <a:defRPr/>
            </a:pPr>
            <a:endParaRPr lang="en-US" alt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D42A8D32-65B2-8846-9814-A6C58B791B5D}" type="slidenum">
              <a:rPr lang="en-US" smtClean="0"/>
              <a:pPr>
                <a:defRPr/>
              </a:pPr>
              <a:t>‹#›</a:t>
            </a:fld>
            <a:endParaRPr lang="en-US"/>
          </a:p>
        </p:txBody>
      </p:sp>
      <p:pic>
        <p:nvPicPr>
          <p:cNvPr id="18" name="Picture 17"/>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5"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87044"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7"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8"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9"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lvl1pPr>
            <a:lvl2pPr marL="457110" indent="0">
              <a:buNone/>
              <a:defRPr sz="1800"/>
            </a:lvl2pPr>
            <a:lvl3pPr marL="914218" indent="0">
              <a:buNone/>
              <a:defRPr sz="1600"/>
            </a:lvl3pPr>
            <a:lvl4pPr marL="1371327" indent="0">
              <a:buNone/>
              <a:defRPr sz="1400"/>
            </a:lvl4pPr>
            <a:lvl5pPr marL="1828436" indent="0">
              <a:buNone/>
              <a:defRPr sz="1400"/>
            </a:lvl5pPr>
            <a:lvl6pPr marL="2285545" indent="0">
              <a:buNone/>
              <a:defRPr sz="1400"/>
            </a:lvl6pPr>
            <a:lvl7pPr marL="2742654" indent="0">
              <a:buNone/>
              <a:defRPr sz="1400"/>
            </a:lvl7pPr>
            <a:lvl8pPr marL="3199763" indent="0">
              <a:buNone/>
              <a:defRPr sz="1400"/>
            </a:lvl8pPr>
            <a:lvl9pPr marL="3656871" indent="0">
              <a:buNone/>
              <a:defRPr sz="1400"/>
            </a:lvl9pPr>
          </a:lstStyle>
          <a:p>
            <a:pPr lvl="0"/>
            <a:r>
              <a:rPr lang="en-US" smtClean="0"/>
              <a:t>Click to edit Master text styles</a:t>
            </a:r>
          </a:p>
        </p:txBody>
      </p:sp>
      <p:sp>
        <p:nvSpPr>
          <p:cNvPr id="10"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1"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2" name="Rectangle 7"/>
          <p:cNvSpPr>
            <a:spLocks noGrp="1" noChangeArrowheads="1"/>
          </p:cNvSpPr>
          <p:nvPr>
            <p:ph type="sldNum" sz="quarter" idx="12"/>
          </p:nvPr>
        </p:nvSpPr>
        <p:spPr/>
        <p:txBody>
          <a:bodyPr/>
          <a:lstStyle>
            <a:lvl1pPr>
              <a:defRPr/>
            </a:lvl1pPr>
          </a:lstStyle>
          <a:p>
            <a:pPr>
              <a:defRPr/>
            </a:pPr>
            <a:fld id="{C5776198-16F3-3046-97F8-B85993B116D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67446F5-62EF-324C-A7CA-09C0CF153EEE}" type="slidenum">
              <a:rPr lang="en-US" smtClean="0"/>
              <a:pPr>
                <a:defRPr/>
              </a:pPr>
              <a:t>‹#›</a:t>
            </a:fld>
            <a:endParaRPr lang="en-US"/>
          </a:p>
        </p:txBody>
      </p:sp>
      <p:pic>
        <p:nvPicPr>
          <p:cNvPr id="7" name="Picture 12"/>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90B17E5-EABE-D947-AE8E-8519B6A48874}" type="slidenum">
              <a:rPr lang="en-US" smtClean="0"/>
              <a:pPr>
                <a:defRPr/>
              </a:pPr>
              <a:t>‹#›</a:t>
            </a:fld>
            <a:endParaRPr lang="en-US"/>
          </a:p>
        </p:txBody>
      </p:sp>
      <p:pic>
        <p:nvPicPr>
          <p:cNvPr id="7" name="Picture 12"/>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0ACF64D-1438-834D-921B-673903CF87A0}" type="slidenum">
              <a:rPr lang="en-US" smtClean="0"/>
              <a:pPr>
                <a:defRPr/>
              </a:pPr>
              <a:t>‹#›</a:t>
            </a:fld>
            <a:endParaRPr lang="en-US"/>
          </a:p>
        </p:txBody>
      </p:sp>
      <p:pic>
        <p:nvPicPr>
          <p:cNvPr id="8" name="Picture 12"/>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pPr>
              <a:defRPr/>
            </a:pPr>
            <a:endParaRPr lang="en-US" altLang="en-US"/>
          </a:p>
        </p:txBody>
      </p:sp>
      <p:sp>
        <p:nvSpPr>
          <p:cNvPr id="27" name="Slide Number Placeholder 26"/>
          <p:cNvSpPr>
            <a:spLocks noGrp="1"/>
          </p:cNvSpPr>
          <p:nvPr>
            <p:ph type="sldNum" sz="quarter" idx="11"/>
          </p:nvPr>
        </p:nvSpPr>
        <p:spPr/>
        <p:txBody>
          <a:bodyPr rtlCol="0"/>
          <a:lstStyle/>
          <a:p>
            <a:pPr>
              <a:defRPr/>
            </a:pPr>
            <a:fld id="{596ABA23-0DF1-5343-9F0F-7835FF180868}" type="slidenum">
              <a:rPr lang="en-US" smtClean="0"/>
              <a:pPr>
                <a:defRPr/>
              </a:pPr>
              <a:t>‹#›</a:t>
            </a:fld>
            <a:endParaRPr lang="en-US"/>
          </a:p>
        </p:txBody>
      </p:sp>
      <p:sp>
        <p:nvSpPr>
          <p:cNvPr id="28" name="Footer Placeholder 27"/>
          <p:cNvSpPr>
            <a:spLocks noGrp="1"/>
          </p:cNvSpPr>
          <p:nvPr>
            <p:ph type="ftr" sz="quarter" idx="12"/>
          </p:nvPr>
        </p:nvSpPr>
        <p:spPr/>
        <p:txBody>
          <a:bodyPr rtlCol="0"/>
          <a:lstStyle/>
          <a:p>
            <a:pPr>
              <a:defRPr/>
            </a:pPr>
            <a:endParaRPr lang="en-US" altLang="en-US"/>
          </a:p>
        </p:txBody>
      </p:sp>
      <p:pic>
        <p:nvPicPr>
          <p:cNvPr id="10" name="Picture 12"/>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pPr>
              <a:defRPr/>
            </a:pPr>
            <a:endParaRPr lang="en-US" altLang="en-US"/>
          </a:p>
        </p:txBody>
      </p:sp>
      <p:sp>
        <p:nvSpPr>
          <p:cNvPr id="4" name="Footer Placeholder 3"/>
          <p:cNvSpPr>
            <a:spLocks noGrp="1"/>
          </p:cNvSpPr>
          <p:nvPr>
            <p:ph type="ftr" sz="quarter" idx="11"/>
          </p:nvPr>
        </p:nvSpPr>
        <p:spPr>
          <a:xfrm>
            <a:off x="5257800" y="612648"/>
            <a:ext cx="1325880" cy="457200"/>
          </a:xfrm>
        </p:spPr>
        <p:txBody>
          <a:bodyPr/>
          <a:lstStyle/>
          <a:p>
            <a:pPr>
              <a:defRPr/>
            </a:pPr>
            <a:endParaRPr lang="en-US" altLang="en-US"/>
          </a:p>
        </p:txBody>
      </p:sp>
      <p:sp>
        <p:nvSpPr>
          <p:cNvPr id="5" name="Slide Number Placeholder 4"/>
          <p:cNvSpPr>
            <a:spLocks noGrp="1"/>
          </p:cNvSpPr>
          <p:nvPr>
            <p:ph type="sldNum" sz="quarter" idx="12"/>
          </p:nvPr>
        </p:nvSpPr>
        <p:spPr>
          <a:xfrm>
            <a:off x="8174736" y="2272"/>
            <a:ext cx="762000" cy="365760"/>
          </a:xfrm>
        </p:spPr>
        <p:txBody>
          <a:bodyPr/>
          <a:lstStyle/>
          <a:p>
            <a:pPr>
              <a:defRPr/>
            </a:pPr>
            <a:fld id="{AC3352CF-864D-E043-AAAE-F3D80E333BFB}" type="slidenum">
              <a:rPr lang="en-US" smtClean="0"/>
              <a:pPr>
                <a:defRPr/>
              </a:pPr>
              <a:t>‹#›</a:t>
            </a:fld>
            <a:endParaRPr lang="en-US"/>
          </a:p>
        </p:txBody>
      </p:sp>
      <p:pic>
        <p:nvPicPr>
          <p:cNvPr id="6" name="Picture 12"/>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A89380C0-77FB-C14E-B438-3BF98EDAF763}" type="slidenum">
              <a:rPr lang="en-US" smtClean="0"/>
              <a:pPr>
                <a:defRPr/>
              </a:pPr>
              <a:t>‹#›</a:t>
            </a:fld>
            <a:endParaRPr lang="en-US"/>
          </a:p>
        </p:txBody>
      </p:sp>
      <p:pic>
        <p:nvPicPr>
          <p:cNvPr id="5" name="Picture 12"/>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3BFD450-0E9A-4D40-A326-4B761A5028AE}" type="slidenum">
              <a:rPr lang="en-US" smtClean="0"/>
              <a:pPr>
                <a:defRPr/>
              </a:pPr>
              <a:t>‹#›</a:t>
            </a:fld>
            <a:endParaRPr lang="en-US"/>
          </a:p>
        </p:txBody>
      </p:sp>
      <p:pic>
        <p:nvPicPr>
          <p:cNvPr id="8" name="Picture 12"/>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414FD17-5AA6-CA45-9034-ABBB3AEB5DA5}" type="slidenum">
              <a:rPr lang="en-US" smtClean="0"/>
              <a:pPr>
                <a:defRPr/>
              </a:pPr>
              <a:t>‹#›</a:t>
            </a:fld>
            <a:endParaRPr lang="en-US"/>
          </a:p>
        </p:txBody>
      </p:sp>
      <p:pic>
        <p:nvPicPr>
          <p:cNvPr id="8" name="Picture 7"/>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710DB84-70D9-F74E-97AF-EEDC5C1E5780}" type="slidenum">
              <a:rPr lang="en-US" smtClean="0"/>
              <a:pPr>
                <a:defRPr/>
              </a:pPr>
              <a:t>‹#›</a:t>
            </a:fld>
            <a:endParaRPr lang="en-US"/>
          </a:p>
        </p:txBody>
      </p:sp>
      <p:pic>
        <p:nvPicPr>
          <p:cNvPr id="7" name="Picture 12"/>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6827DD5-8A6C-944A-A53C-7B8697A14F52}" type="slidenum">
              <a:rPr lang="en-US" smtClean="0"/>
              <a:pPr>
                <a:defRPr/>
              </a:pPr>
              <a:t>‹#›</a:t>
            </a:fld>
            <a:endParaRPr lang="en-US"/>
          </a:p>
        </p:txBody>
      </p:sp>
      <p:pic>
        <p:nvPicPr>
          <p:cNvPr id="7" name="Picture 12"/>
          <p:cNvPicPr>
            <a:picLocks noChangeAspect="1" noChangeArrowheads="1"/>
          </p:cNvPicPr>
          <p:nvPr userDrawn="1"/>
        </p:nvPicPr>
        <p:blipFill>
          <a:blip r:embed="rId2"/>
          <a:srcRect/>
          <a:stretch>
            <a:fillRect/>
          </a:stretch>
        </p:blipFill>
        <p:spPr bwMode="auto">
          <a:xfrm>
            <a:off x="360363" y="6248400"/>
            <a:ext cx="1323975" cy="528638"/>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88068"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8"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9"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0"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9450" y="1306514"/>
            <a:ext cx="4014788" cy="4408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46638" y="1306514"/>
            <a:ext cx="4014787" cy="4408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2"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3" name="Rectangle 7"/>
          <p:cNvSpPr>
            <a:spLocks noGrp="1" noChangeArrowheads="1"/>
          </p:cNvSpPr>
          <p:nvPr>
            <p:ph type="sldNum" sz="quarter" idx="12"/>
          </p:nvPr>
        </p:nvSpPr>
        <p:spPr/>
        <p:txBody>
          <a:bodyPr/>
          <a:lstStyle>
            <a:lvl1pPr>
              <a:defRPr/>
            </a:lvl1pPr>
          </a:lstStyle>
          <a:p>
            <a:pPr>
              <a:defRPr/>
            </a:pPr>
            <a:fld id="{8BF12623-0D1A-4045-AC39-0EBC8BC052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8"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89092"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10"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11"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2"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7" indent="0">
              <a:buNone/>
              <a:defRPr sz="1600" b="1"/>
            </a:lvl4pPr>
            <a:lvl5pPr marL="1828436" indent="0">
              <a:buNone/>
              <a:defRPr sz="1600" b="1"/>
            </a:lvl5pPr>
            <a:lvl6pPr marL="2285545" indent="0">
              <a:buNone/>
              <a:defRPr sz="1600" b="1"/>
            </a:lvl6pPr>
            <a:lvl7pPr marL="2742654" indent="0">
              <a:buNone/>
              <a:defRPr sz="1600" b="1"/>
            </a:lvl7pPr>
            <a:lvl8pPr marL="3199763" indent="0">
              <a:buNone/>
              <a:defRPr sz="1600" b="1"/>
            </a:lvl8pPr>
            <a:lvl9pPr marL="36568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7" indent="0">
              <a:buNone/>
              <a:defRPr sz="1600" b="1"/>
            </a:lvl4pPr>
            <a:lvl5pPr marL="1828436" indent="0">
              <a:buNone/>
              <a:defRPr sz="1600" b="1"/>
            </a:lvl5pPr>
            <a:lvl6pPr marL="2285545" indent="0">
              <a:buNone/>
              <a:defRPr sz="1600" b="1"/>
            </a:lvl6pPr>
            <a:lvl7pPr marL="2742654" indent="0">
              <a:buNone/>
              <a:defRPr sz="1600" b="1"/>
            </a:lvl7pPr>
            <a:lvl8pPr marL="3199763" indent="0">
              <a:buNone/>
              <a:defRPr sz="1600" b="1"/>
            </a:lvl8pPr>
            <a:lvl9pPr marL="36568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4"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5" name="Rectangle 7"/>
          <p:cNvSpPr>
            <a:spLocks noGrp="1" noChangeArrowheads="1"/>
          </p:cNvSpPr>
          <p:nvPr>
            <p:ph type="sldNum" sz="quarter" idx="12"/>
          </p:nvPr>
        </p:nvSpPr>
        <p:spPr/>
        <p:txBody>
          <a:bodyPr/>
          <a:lstStyle>
            <a:lvl1pPr>
              <a:defRPr/>
            </a:lvl1pPr>
          </a:lstStyle>
          <a:p>
            <a:pPr>
              <a:defRPr/>
            </a:pPr>
            <a:fld id="{8C727ECB-08DF-BD4B-9F86-313703D228C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4"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0116"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pic>
        <p:nvPicPr>
          <p:cNvPr id="6"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7"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8" name="Rectangle 7"/>
          <p:cNvSpPr>
            <a:spLocks noChangeArrowheads="1"/>
          </p:cNvSpPr>
          <p:nvPr userDrawn="1"/>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0"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1" name="Rectangle 7"/>
          <p:cNvSpPr>
            <a:spLocks noGrp="1" noChangeArrowheads="1"/>
          </p:cNvSpPr>
          <p:nvPr>
            <p:ph type="sldNum" sz="quarter" idx="12"/>
          </p:nvPr>
        </p:nvSpPr>
        <p:spPr>
          <a:xfrm>
            <a:off x="-76200" y="6367463"/>
            <a:ext cx="2005013" cy="490537"/>
          </a:xfrm>
        </p:spPr>
        <p:txBody>
          <a:bodyPr/>
          <a:lstStyle>
            <a:lvl1pPr>
              <a:defRPr/>
            </a:lvl1pPr>
          </a:lstStyle>
          <a:p>
            <a:pPr>
              <a:defRPr/>
            </a:pPr>
            <a:fld id="{516941CA-75C8-FA4A-BE62-EF6670E5422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3"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1140"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pic>
        <p:nvPicPr>
          <p:cNvPr id="5"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6"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7" name="Rectangle 11"/>
          <p:cNvSpPr>
            <a:spLocks noChangeArrowheads="1"/>
          </p:cNvSpPr>
          <p:nvPr userDrawn="1"/>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sp>
        <p:nvSpPr>
          <p:cNvPr id="8"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9"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0" name="Rectangle 7"/>
          <p:cNvSpPr>
            <a:spLocks noGrp="1" noChangeArrowheads="1"/>
          </p:cNvSpPr>
          <p:nvPr>
            <p:ph type="sldNum" sz="quarter" idx="12"/>
          </p:nvPr>
        </p:nvSpPr>
        <p:spPr>
          <a:xfrm>
            <a:off x="-23813" y="6367463"/>
            <a:ext cx="2005013" cy="490537"/>
          </a:xfrm>
        </p:spPr>
        <p:txBody>
          <a:bodyPr/>
          <a:lstStyle>
            <a:lvl1pPr>
              <a:defRPr/>
            </a:lvl1pPr>
          </a:lstStyle>
          <a:p>
            <a:pPr>
              <a:defRPr/>
            </a:pPr>
            <a:fld id="{92149C46-5E98-1045-A415-FBECEA21AF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2164"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8"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9"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0"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10" indent="0">
              <a:buNone/>
              <a:defRPr sz="1200"/>
            </a:lvl2pPr>
            <a:lvl3pPr marL="914218" indent="0">
              <a:buNone/>
              <a:defRPr sz="1000"/>
            </a:lvl3pPr>
            <a:lvl4pPr marL="1371327" indent="0">
              <a:buNone/>
              <a:defRPr sz="800"/>
            </a:lvl4pPr>
            <a:lvl5pPr marL="1828436" indent="0">
              <a:buNone/>
              <a:defRPr sz="800"/>
            </a:lvl5pPr>
            <a:lvl6pPr marL="2285545" indent="0">
              <a:buNone/>
              <a:defRPr sz="800"/>
            </a:lvl6pPr>
            <a:lvl7pPr marL="2742654" indent="0">
              <a:buNone/>
              <a:defRPr sz="800"/>
            </a:lvl7pPr>
            <a:lvl8pPr marL="3199763" indent="0">
              <a:buNone/>
              <a:defRPr sz="800"/>
            </a:lvl8pPr>
            <a:lvl9pPr marL="3656871" indent="0">
              <a:buNone/>
              <a:defRPr sz="800"/>
            </a:lvl9pPr>
          </a:lstStyle>
          <a:p>
            <a:pPr lvl="0"/>
            <a:r>
              <a:rPr lang="en-US" smtClean="0"/>
              <a:t>Click to edit Master text styles</a:t>
            </a:r>
          </a:p>
        </p:txBody>
      </p:sp>
      <p:sp>
        <p:nvSpPr>
          <p:cNvPr id="11"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2"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3" name="Rectangle 7"/>
          <p:cNvSpPr>
            <a:spLocks noGrp="1" noChangeArrowheads="1"/>
          </p:cNvSpPr>
          <p:nvPr>
            <p:ph type="sldNum" sz="quarter" idx="12"/>
          </p:nvPr>
        </p:nvSpPr>
        <p:spPr/>
        <p:txBody>
          <a:bodyPr/>
          <a:lstStyle>
            <a:lvl1pPr>
              <a:defRPr/>
            </a:lvl1pPr>
          </a:lstStyle>
          <a:p>
            <a:pPr>
              <a:defRPr/>
            </a:pPr>
            <a:fld id="{8C47805A-8091-1146-A21A-8E3A1C37320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graphicFrame>
        <p:nvGraphicFramePr>
          <p:cNvPr id="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93188" name="Photo Editor Photo" r:id="rId3" imgW="1523810" imgH="1380952" progId="">
                  <p:embed/>
                </p:oleObj>
              </mc:Choice>
              <mc:Fallback>
                <p:oleObj name="Photo Editor Photo" r:id="rId3" imgW="1523810" imgH="13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8"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9" name="Picture 12"/>
          <p:cNvPicPr>
            <a:picLocks noChangeAspect="1" noChangeArrowheads="1"/>
          </p:cNvPicPr>
          <p:nvPr userDrawn="1"/>
        </p:nvPicPr>
        <p:blipFill>
          <a:blip r:embed="rId5"/>
          <a:srcRect/>
          <a:stretch>
            <a:fillRect/>
          </a:stretch>
        </p:blipFill>
        <p:spPr bwMode="auto">
          <a:xfrm>
            <a:off x="360363" y="6248400"/>
            <a:ext cx="1323975" cy="528638"/>
          </a:xfrm>
          <a:prstGeom prst="rect">
            <a:avLst/>
          </a:prstGeom>
          <a:noFill/>
          <a:ln w="9525">
            <a:noFill/>
            <a:miter lim="800000"/>
            <a:headEnd/>
            <a:tailEnd/>
          </a:ln>
        </p:spPr>
      </p:pic>
      <p:sp>
        <p:nvSpPr>
          <p:cNvPr id="10"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7" indent="0">
              <a:buNone/>
              <a:defRPr sz="2000"/>
            </a:lvl4pPr>
            <a:lvl5pPr marL="1828436" indent="0">
              <a:buNone/>
              <a:defRPr sz="2000"/>
            </a:lvl5pPr>
            <a:lvl6pPr marL="2285545" indent="0">
              <a:buNone/>
              <a:defRPr sz="2000"/>
            </a:lvl6pPr>
            <a:lvl7pPr marL="2742654" indent="0">
              <a:buNone/>
              <a:defRPr sz="2000"/>
            </a:lvl7pPr>
            <a:lvl8pPr marL="3199763" indent="0">
              <a:buNone/>
              <a:defRPr sz="2000"/>
            </a:lvl8pPr>
            <a:lvl9pPr marL="365687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7110" indent="0">
              <a:buNone/>
              <a:defRPr sz="1200"/>
            </a:lvl2pPr>
            <a:lvl3pPr marL="914218" indent="0">
              <a:buNone/>
              <a:defRPr sz="1000"/>
            </a:lvl3pPr>
            <a:lvl4pPr marL="1371327" indent="0">
              <a:buNone/>
              <a:defRPr sz="800"/>
            </a:lvl4pPr>
            <a:lvl5pPr marL="1828436" indent="0">
              <a:buNone/>
              <a:defRPr sz="800"/>
            </a:lvl5pPr>
            <a:lvl6pPr marL="2285545" indent="0">
              <a:buNone/>
              <a:defRPr sz="800"/>
            </a:lvl6pPr>
            <a:lvl7pPr marL="2742654" indent="0">
              <a:buNone/>
              <a:defRPr sz="800"/>
            </a:lvl7pPr>
            <a:lvl8pPr marL="3199763" indent="0">
              <a:buNone/>
              <a:defRPr sz="800"/>
            </a:lvl8pPr>
            <a:lvl9pPr marL="3656871" indent="0">
              <a:buNone/>
              <a:defRPr sz="800"/>
            </a:lvl9pPr>
          </a:lstStyle>
          <a:p>
            <a:pPr lvl="0"/>
            <a:r>
              <a:rPr lang="en-US" smtClean="0"/>
              <a:t>Click to edit Master text styles</a:t>
            </a:r>
          </a:p>
        </p:txBody>
      </p:sp>
      <p:sp>
        <p:nvSpPr>
          <p:cNvPr id="11" name="Rectangle 5"/>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12" name="Rectangle 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13" name="Rectangle 7"/>
          <p:cNvSpPr>
            <a:spLocks noGrp="1" noChangeArrowheads="1"/>
          </p:cNvSpPr>
          <p:nvPr>
            <p:ph type="sldNum" sz="quarter" idx="12"/>
          </p:nvPr>
        </p:nvSpPr>
        <p:spPr/>
        <p:txBody>
          <a:bodyPr/>
          <a:lstStyle>
            <a:lvl1pPr>
              <a:defRPr/>
            </a:lvl1pPr>
          </a:lstStyle>
          <a:p>
            <a:pPr>
              <a:defRPr/>
            </a:pPr>
            <a:fld id="{4A58EE7F-70CB-DE4E-80CB-590BFFBE124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vmlDrawing" Target="../drawings/vmlDrawing1.vml"/><Relationship Id="rId17" Type="http://schemas.openxmlformats.org/officeDocument/2006/relationships/oleObject" Target="../embeddings/oleObject1.bin"/><Relationship Id="rId18" Type="http://schemas.openxmlformats.org/officeDocument/2006/relationships/image" Target="../media/image1.png"/><Relationship Id="rId19"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6" Type="http://schemas.openxmlformats.org/officeDocument/2006/relationships/vmlDrawing" Target="../drawings/vmlDrawing16.vml"/><Relationship Id="rId17" Type="http://schemas.openxmlformats.org/officeDocument/2006/relationships/oleObject" Target="../embeddings/oleObject16.bin"/><Relationship Id="rId18" Type="http://schemas.openxmlformats.org/officeDocument/2006/relationships/image" Target="../media/image1.png"/><Relationship Id="rId19" Type="http://schemas.openxmlformats.org/officeDocument/2006/relationships/image" Target="../media/image2.emf"/><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3" Type="http://schemas.openxmlformats.org/officeDocument/2006/relationships/image" Target="../media/image2.emf"/><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ndParaRPr>
          </a:p>
        </p:txBody>
      </p:sp>
      <p:sp>
        <p:nvSpPr>
          <p:cNvPr id="1028" name="Rectangle 3"/>
          <p:cNvSpPr>
            <a:spLocks noGrp="1" noChangeArrowheads="1"/>
          </p:cNvSpPr>
          <p:nvPr>
            <p:ph type="title"/>
          </p:nvPr>
        </p:nvSpPr>
        <p:spPr bwMode="auto">
          <a:xfrm>
            <a:off x="1122363" y="80963"/>
            <a:ext cx="8181975" cy="1225550"/>
          </a:xfrm>
          <a:prstGeom prst="rect">
            <a:avLst/>
          </a:prstGeom>
          <a:noFill/>
          <a:ln w="9525">
            <a:noFill/>
            <a:miter lim="800000"/>
            <a:headEnd/>
            <a:tailEnd/>
          </a:ln>
        </p:spPr>
        <p:txBody>
          <a:bodyPr vert="horz" wrap="square" lIns="96714" tIns="48357" rIns="96714" bIns="48357" numCol="1" anchor="ctr" anchorCtr="0" compatLnSpc="1">
            <a:prstTxWarp prst="textNoShape">
              <a:avLst/>
            </a:prstTxWarp>
          </a:bodyPr>
          <a:lstStyle/>
          <a:p>
            <a:pPr lvl="0"/>
            <a:r>
              <a:rPr lang="en-US"/>
              <a:t>Click to edit Master title style</a:t>
            </a:r>
          </a:p>
        </p:txBody>
      </p:sp>
      <p:sp>
        <p:nvSpPr>
          <p:cNvPr id="1029" name="Rectangle 4"/>
          <p:cNvSpPr>
            <a:spLocks noGrp="1" noChangeArrowheads="1"/>
          </p:cNvSpPr>
          <p:nvPr>
            <p:ph type="body" idx="1"/>
          </p:nvPr>
        </p:nvSpPr>
        <p:spPr bwMode="auto">
          <a:xfrm>
            <a:off x="679450" y="1306513"/>
            <a:ext cx="8181975" cy="4408487"/>
          </a:xfrm>
          <a:prstGeom prst="rect">
            <a:avLst/>
          </a:prstGeom>
          <a:noFill/>
          <a:ln w="9525">
            <a:noFill/>
            <a:miter lim="800000"/>
            <a:headEnd/>
            <a:tailEnd/>
          </a:ln>
        </p:spPr>
        <p:txBody>
          <a:bodyPr vert="horz" wrap="square" lIns="96714" tIns="48357" rIns="96714" bIns="483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9" name="Rectangle 5"/>
          <p:cNvSpPr>
            <a:spLocks noGrp="1" noChangeArrowheads="1"/>
          </p:cNvSpPr>
          <p:nvPr>
            <p:ph type="dt" sz="half" idx="2"/>
          </p:nvPr>
        </p:nvSpPr>
        <p:spPr bwMode="auto">
          <a:xfrm>
            <a:off x="6818313" y="6042025"/>
            <a:ext cx="2005012" cy="488950"/>
          </a:xfrm>
          <a:prstGeom prst="rect">
            <a:avLst/>
          </a:prstGeom>
          <a:noFill/>
          <a:ln w="9525">
            <a:noFill/>
            <a:miter lim="800000"/>
            <a:headEnd/>
            <a:tailEnd/>
          </a:ln>
          <a:effectLst/>
        </p:spPr>
        <p:txBody>
          <a:bodyPr vert="horz" wrap="square" lIns="96714" tIns="48357" rIns="96714" bIns="48357" numCol="1" anchor="t" anchorCtr="0" compatLnSpc="1">
            <a:prstTxWarp prst="textNoShape">
              <a:avLst/>
            </a:prstTxWarp>
          </a:bodyPr>
          <a:lstStyle>
            <a:lvl1pPr eaLnBrk="0" hangingPunct="0">
              <a:defRPr sz="1000">
                <a:solidFill>
                  <a:srgbClr val="000000"/>
                </a:solidFill>
                <a:latin typeface="Times New Roman" pitchFamily="18" charset="0"/>
                <a:ea typeface="+mn-ea"/>
              </a:defRPr>
            </a:lvl1pPr>
          </a:lstStyle>
          <a:p>
            <a:pPr>
              <a:defRPr/>
            </a:pPr>
            <a:endParaRPr lang="en-US" altLang="en-US"/>
          </a:p>
        </p:txBody>
      </p:sp>
      <p:sp>
        <p:nvSpPr>
          <p:cNvPr id="6150" name="Rectangle 6"/>
          <p:cNvSpPr>
            <a:spLocks noGrp="1" noChangeArrowheads="1"/>
          </p:cNvSpPr>
          <p:nvPr>
            <p:ph type="ftr" sz="quarter" idx="3"/>
          </p:nvPr>
        </p:nvSpPr>
        <p:spPr bwMode="auto">
          <a:xfrm>
            <a:off x="3289300" y="6042025"/>
            <a:ext cx="3048000" cy="488950"/>
          </a:xfrm>
          <a:prstGeom prst="rect">
            <a:avLst/>
          </a:prstGeom>
          <a:noFill/>
          <a:ln w="9525">
            <a:noFill/>
            <a:miter lim="800000"/>
            <a:headEnd/>
            <a:tailEnd/>
          </a:ln>
          <a:effectLst/>
        </p:spPr>
        <p:txBody>
          <a:bodyPr vert="horz" wrap="square" lIns="96714" tIns="48357" rIns="96714" bIns="48357" numCol="1" anchor="t" anchorCtr="0" compatLnSpc="1">
            <a:prstTxWarp prst="textNoShape">
              <a:avLst/>
            </a:prstTxWarp>
          </a:bodyPr>
          <a:lstStyle>
            <a:lvl1pPr algn="ctr" eaLnBrk="0" hangingPunct="0">
              <a:defRPr sz="1500">
                <a:solidFill>
                  <a:srgbClr val="000000"/>
                </a:solidFill>
                <a:latin typeface="Times New Roman" pitchFamily="18" charset="0"/>
                <a:ea typeface="+mn-ea"/>
              </a:defRPr>
            </a:lvl1pPr>
          </a:lstStyle>
          <a:p>
            <a:pPr>
              <a:defRPr/>
            </a:pPr>
            <a:endParaRPr lang="en-US" altLang="en-US"/>
          </a:p>
        </p:txBody>
      </p:sp>
      <p:sp>
        <p:nvSpPr>
          <p:cNvPr id="6151" name="Rectangle 7"/>
          <p:cNvSpPr>
            <a:spLocks noGrp="1" noChangeArrowheads="1"/>
          </p:cNvSpPr>
          <p:nvPr>
            <p:ph type="sldNum" sz="quarter" idx="4"/>
          </p:nvPr>
        </p:nvSpPr>
        <p:spPr bwMode="auto">
          <a:xfrm>
            <a:off x="0" y="6367463"/>
            <a:ext cx="2005013" cy="490537"/>
          </a:xfrm>
          <a:prstGeom prst="rect">
            <a:avLst/>
          </a:prstGeom>
          <a:noFill/>
          <a:ln w="9525">
            <a:noFill/>
            <a:miter lim="800000"/>
            <a:headEnd/>
            <a:tailEnd/>
          </a:ln>
          <a:effectLst/>
        </p:spPr>
        <p:txBody>
          <a:bodyPr vert="horz" wrap="square" lIns="96714" tIns="48357" rIns="96714" bIns="48357" numCol="1" anchor="t" anchorCtr="0" compatLnSpc="1">
            <a:prstTxWarp prst="textNoShape">
              <a:avLst/>
            </a:prstTxWarp>
          </a:bodyPr>
          <a:lstStyle>
            <a:lvl1pPr eaLnBrk="0" hangingPunct="0">
              <a:defRPr sz="1200">
                <a:solidFill>
                  <a:srgbClr val="000000"/>
                </a:solidFill>
                <a:latin typeface="Times New Roman" charset="0"/>
              </a:defRPr>
            </a:lvl1pPr>
          </a:lstStyle>
          <a:p>
            <a:pPr>
              <a:defRPr/>
            </a:pPr>
            <a:fld id="{D6F58455-969D-C44F-84AD-5AE2B04743F5}" type="slidenum">
              <a:rPr lang="en-US"/>
              <a:pPr>
                <a:defRPr/>
              </a:pPr>
              <a:t>‹#›</a:t>
            </a:fld>
            <a:endParaRPr lang="en-US"/>
          </a:p>
        </p:txBody>
      </p:sp>
      <p:graphicFrame>
        <p:nvGraphicFramePr>
          <p:cNvPr id="102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028" name="Photo Editor Photo" r:id="rId17" imgW="1523810" imgH="1380952" progId="">
                  <p:embed/>
                </p:oleObj>
              </mc:Choice>
              <mc:Fallback>
                <p:oleObj name="Photo Editor Photo" r:id="rId17" imgW="1523810" imgH="1380952" progId="">
                  <p:embed/>
                  <p:pic>
                    <p:nvPicPr>
                      <p:cNvPr id="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6154"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rPr>
              <a:t>Spitzer Space Telescope</a:t>
            </a:r>
          </a:p>
        </p:txBody>
      </p:sp>
      <p:sp>
        <p:nvSpPr>
          <p:cNvPr id="6155"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rPr>
              <a:t>11/03/2010</a:t>
            </a:r>
          </a:p>
        </p:txBody>
      </p:sp>
      <p:pic>
        <p:nvPicPr>
          <p:cNvPr id="1035" name="Picture 12"/>
          <p:cNvPicPr>
            <a:picLocks noChangeAspect="1" noChangeArrowheads="1"/>
          </p:cNvPicPr>
          <p:nvPr userDrawn="1"/>
        </p:nvPicPr>
        <p:blipFill>
          <a:blip r:embed="rId19"/>
          <a:srcRect/>
          <a:stretch>
            <a:fillRect/>
          </a:stretch>
        </p:blipFill>
        <p:spPr bwMode="auto">
          <a:xfrm>
            <a:off x="360363" y="6248400"/>
            <a:ext cx="1323975" cy="528638"/>
          </a:xfrm>
          <a:prstGeom prst="rect">
            <a:avLst/>
          </a:prstGeom>
          <a:noFill/>
          <a:ln w="9525">
            <a:noFill/>
            <a:miter lim="800000"/>
            <a:headEnd/>
            <a:tailEnd/>
          </a:ln>
        </p:spPr>
      </p:pic>
      <p:sp>
        <p:nvSpPr>
          <p:cNvPr id="13"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rPr>
              <a:t>National Aeronautics and Space Administration</a:t>
            </a:r>
          </a:p>
          <a:p>
            <a:pPr eaLnBrk="0" hangingPunct="0">
              <a:defRPr/>
            </a:pPr>
            <a:r>
              <a:rPr lang="en-US" sz="1000" b="1" dirty="0">
                <a:solidFill>
                  <a:srgbClr val="3333CC"/>
                </a:solidFill>
                <a:latin typeface="Helvetica" pitchFamily="1" charset="0"/>
              </a:rPr>
              <a:t>Jet Propulsion Laboratory</a:t>
            </a:r>
          </a:p>
          <a:p>
            <a:pPr eaLnBrk="0" hangingPunct="0">
              <a:defRPr/>
            </a:pPr>
            <a:r>
              <a:rPr lang="en-US" sz="1000" b="1" dirty="0">
                <a:solidFill>
                  <a:srgbClr val="3333CC"/>
                </a:solidFill>
                <a:latin typeface="Helvetica" pitchFamily="1" charset="0"/>
              </a:rPr>
              <a:t>California Institute of Technology</a:t>
            </a:r>
          </a:p>
        </p:txBody>
      </p:sp>
    </p:spTree>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 id="2147484347" r:id="rId14"/>
  </p:sldLayoutIdLst>
  <p:hf hdr="0" ftr="0" dt="0"/>
  <p:txStyles>
    <p:titleStyle>
      <a:lvl1pPr algn="ctr" rtl="0" eaLnBrk="0" fontAlgn="base" hangingPunct="0">
        <a:spcBef>
          <a:spcPct val="0"/>
        </a:spcBef>
        <a:spcAft>
          <a:spcPct val="0"/>
        </a:spcAft>
        <a:defRPr sz="25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25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25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25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2500" b="1">
          <a:solidFill>
            <a:schemeClr val="tx2"/>
          </a:solidFill>
          <a:latin typeface="Arial" charset="0"/>
          <a:ea typeface="ＭＳ Ｐゴシック" pitchFamily="-112" charset="-128"/>
          <a:cs typeface="ＭＳ Ｐゴシック" pitchFamily="-112" charset="-128"/>
        </a:defRPr>
      </a:lvl5pPr>
      <a:lvl6pPr marL="457110" algn="ctr" rtl="0" fontAlgn="base">
        <a:spcBef>
          <a:spcPct val="0"/>
        </a:spcBef>
        <a:spcAft>
          <a:spcPct val="0"/>
        </a:spcAft>
        <a:defRPr sz="2500" b="1">
          <a:solidFill>
            <a:schemeClr val="tx2"/>
          </a:solidFill>
          <a:latin typeface="Arial" charset="0"/>
        </a:defRPr>
      </a:lvl6pPr>
      <a:lvl7pPr marL="914218" algn="ctr" rtl="0" fontAlgn="base">
        <a:spcBef>
          <a:spcPct val="0"/>
        </a:spcBef>
        <a:spcAft>
          <a:spcPct val="0"/>
        </a:spcAft>
        <a:defRPr sz="2500" b="1">
          <a:solidFill>
            <a:schemeClr val="tx2"/>
          </a:solidFill>
          <a:latin typeface="Arial" charset="0"/>
        </a:defRPr>
      </a:lvl7pPr>
      <a:lvl8pPr marL="1371327" algn="ctr" rtl="0" fontAlgn="base">
        <a:spcBef>
          <a:spcPct val="0"/>
        </a:spcBef>
        <a:spcAft>
          <a:spcPct val="0"/>
        </a:spcAft>
        <a:defRPr sz="2500" b="1">
          <a:solidFill>
            <a:schemeClr val="tx2"/>
          </a:solidFill>
          <a:latin typeface="Arial" charset="0"/>
        </a:defRPr>
      </a:lvl8pPr>
      <a:lvl9pPr marL="1828436" algn="ctr" rtl="0" fontAlgn="base">
        <a:spcBef>
          <a:spcPct val="0"/>
        </a:spcBef>
        <a:spcAft>
          <a:spcPct val="0"/>
        </a:spcAft>
        <a:defRPr sz="2500" b="1">
          <a:solidFill>
            <a:schemeClr val="tx2"/>
          </a:solidFill>
          <a:latin typeface="Arial" charset="0"/>
        </a:defRPr>
      </a:lvl9pPr>
    </p:titleStyle>
    <p:bodyStyle>
      <a:lvl1pPr marL="341313" indent="-341313" algn="l" rtl="0" eaLnBrk="0" fontAlgn="base" hangingPunct="0">
        <a:spcBef>
          <a:spcPct val="20000"/>
        </a:spcBef>
        <a:spcAft>
          <a:spcPct val="0"/>
        </a:spcAft>
        <a:buSzPct val="100000"/>
        <a:buChar char="•"/>
        <a:defRPr sz="2100">
          <a:solidFill>
            <a:schemeClr val="tx1"/>
          </a:solidFill>
          <a:latin typeface="+mn-lt"/>
          <a:ea typeface="ＭＳ Ｐゴシック" pitchFamily="-112" charset="-128"/>
          <a:cs typeface="ＭＳ Ｐゴシック" pitchFamily="-112" charset="-128"/>
        </a:defRPr>
      </a:lvl1pPr>
      <a:lvl2pPr marL="741363" indent="-257175" algn="l" rtl="0" eaLnBrk="0" fontAlgn="base" hangingPunct="0">
        <a:spcBef>
          <a:spcPct val="20000"/>
        </a:spcBef>
        <a:spcAft>
          <a:spcPct val="0"/>
        </a:spcAft>
        <a:buSzPct val="100000"/>
        <a:buChar char="–"/>
        <a:defRPr sz="1900">
          <a:solidFill>
            <a:schemeClr val="tx1"/>
          </a:solidFill>
          <a:latin typeface="+mn-lt"/>
          <a:ea typeface="ＭＳ Ｐゴシック" charset="-128"/>
        </a:defRPr>
      </a:lvl2pPr>
      <a:lvl3pPr marL="1141413" indent="-227013" algn="l" rtl="0" eaLnBrk="0" fontAlgn="base" hangingPunct="0">
        <a:spcBef>
          <a:spcPct val="20000"/>
        </a:spcBef>
        <a:spcAft>
          <a:spcPct val="0"/>
        </a:spcAft>
        <a:buSzPct val="100000"/>
        <a:buChar char="•"/>
        <a:defRPr sz="1700">
          <a:solidFill>
            <a:schemeClr val="tx1"/>
          </a:solidFill>
          <a:latin typeface="+mn-lt"/>
          <a:ea typeface="ＭＳ Ｐゴシック" charset="-128"/>
        </a:defRPr>
      </a:lvl3pPr>
      <a:lvl4pPr marL="1598613" indent="-227013" algn="l" rtl="0" eaLnBrk="0" fontAlgn="base" hangingPunct="0">
        <a:spcBef>
          <a:spcPct val="20000"/>
        </a:spcBef>
        <a:spcAft>
          <a:spcPct val="0"/>
        </a:spcAft>
        <a:buSzPct val="100000"/>
        <a:buChar char="–"/>
        <a:defRPr sz="1500">
          <a:solidFill>
            <a:schemeClr val="tx1"/>
          </a:solidFill>
          <a:latin typeface="+mn-lt"/>
          <a:ea typeface="ＭＳ Ｐゴシック" charset="-128"/>
        </a:defRPr>
      </a:lvl4pPr>
      <a:lvl5pPr marL="2055813" indent="-227013" algn="l" rtl="0" eaLnBrk="0" fontAlgn="base" hangingPunct="0">
        <a:spcBef>
          <a:spcPct val="20000"/>
        </a:spcBef>
        <a:spcAft>
          <a:spcPct val="0"/>
        </a:spcAft>
        <a:buSzPct val="100000"/>
        <a:buChar char="»"/>
        <a:defRPr sz="1300">
          <a:solidFill>
            <a:schemeClr val="tx1"/>
          </a:solidFill>
          <a:latin typeface="+mn-lt"/>
          <a:ea typeface="ＭＳ Ｐゴシック" charset="-128"/>
        </a:defRPr>
      </a:lvl5pPr>
      <a:lvl6pPr marL="2514099" indent="-228555" algn="l" rtl="0" fontAlgn="base">
        <a:spcBef>
          <a:spcPct val="20000"/>
        </a:spcBef>
        <a:spcAft>
          <a:spcPct val="0"/>
        </a:spcAft>
        <a:buSzPct val="100000"/>
        <a:buChar char="»"/>
        <a:defRPr sz="1300">
          <a:solidFill>
            <a:schemeClr val="tx1"/>
          </a:solidFill>
          <a:latin typeface="+mn-lt"/>
        </a:defRPr>
      </a:lvl6pPr>
      <a:lvl7pPr marL="2971209" indent="-228555" algn="l" rtl="0" fontAlgn="base">
        <a:spcBef>
          <a:spcPct val="20000"/>
        </a:spcBef>
        <a:spcAft>
          <a:spcPct val="0"/>
        </a:spcAft>
        <a:buSzPct val="100000"/>
        <a:buChar char="»"/>
        <a:defRPr sz="1300">
          <a:solidFill>
            <a:schemeClr val="tx1"/>
          </a:solidFill>
          <a:latin typeface="+mn-lt"/>
        </a:defRPr>
      </a:lvl7pPr>
      <a:lvl8pPr marL="3428316" indent="-228555" algn="l" rtl="0" fontAlgn="base">
        <a:spcBef>
          <a:spcPct val="20000"/>
        </a:spcBef>
        <a:spcAft>
          <a:spcPct val="0"/>
        </a:spcAft>
        <a:buSzPct val="100000"/>
        <a:buChar char="»"/>
        <a:defRPr sz="1300">
          <a:solidFill>
            <a:schemeClr val="tx1"/>
          </a:solidFill>
          <a:latin typeface="+mn-lt"/>
        </a:defRPr>
      </a:lvl8pPr>
      <a:lvl9pPr marL="3885426" indent="-228555" algn="l" rtl="0" fontAlgn="base">
        <a:spcBef>
          <a:spcPct val="20000"/>
        </a:spcBef>
        <a:spcAft>
          <a:spcPct val="0"/>
        </a:spcAft>
        <a:buSzPct val="100000"/>
        <a:buChar char="»"/>
        <a:defRPr sz="1300">
          <a:solidFill>
            <a:schemeClr val="tx1"/>
          </a:solidFill>
          <a:latin typeface="+mn-lt"/>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10"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7" algn="l" defTabSz="914218" rtl="0" eaLnBrk="1" latinLnBrk="0" hangingPunct="1">
        <a:defRPr sz="1800" kern="1200">
          <a:solidFill>
            <a:schemeClr val="tx1"/>
          </a:solidFill>
          <a:latin typeface="+mn-lt"/>
          <a:ea typeface="+mn-ea"/>
          <a:cs typeface="+mn-cs"/>
        </a:defRPr>
      </a:lvl4pPr>
      <a:lvl5pPr marL="1828436" algn="l" defTabSz="914218" rtl="0" eaLnBrk="1" latinLnBrk="0" hangingPunct="1">
        <a:defRPr sz="1800" kern="1200">
          <a:solidFill>
            <a:schemeClr val="tx1"/>
          </a:solidFill>
          <a:latin typeface="+mn-lt"/>
          <a:ea typeface="+mn-ea"/>
          <a:cs typeface="+mn-cs"/>
        </a:defRPr>
      </a:lvl5pPr>
      <a:lvl6pPr marL="2285545" algn="l" defTabSz="914218" rtl="0" eaLnBrk="1" latinLnBrk="0" hangingPunct="1">
        <a:defRPr sz="1800" kern="1200">
          <a:solidFill>
            <a:schemeClr val="tx1"/>
          </a:solidFill>
          <a:latin typeface="+mn-lt"/>
          <a:ea typeface="+mn-ea"/>
          <a:cs typeface="+mn-cs"/>
        </a:defRPr>
      </a:lvl6pPr>
      <a:lvl7pPr marL="2742654" algn="l" defTabSz="914218" rtl="0" eaLnBrk="1" latinLnBrk="0" hangingPunct="1">
        <a:defRPr sz="1800" kern="1200">
          <a:solidFill>
            <a:schemeClr val="tx1"/>
          </a:solidFill>
          <a:latin typeface="+mn-lt"/>
          <a:ea typeface="+mn-ea"/>
          <a:cs typeface="+mn-cs"/>
        </a:defRPr>
      </a:lvl7pPr>
      <a:lvl8pPr marL="3199763" algn="l" defTabSz="914218" rtl="0" eaLnBrk="1" latinLnBrk="0" hangingPunct="1">
        <a:defRPr sz="1800" kern="1200">
          <a:solidFill>
            <a:schemeClr val="tx1"/>
          </a:solidFill>
          <a:latin typeface="+mn-lt"/>
          <a:ea typeface="+mn-ea"/>
          <a:cs typeface="+mn-cs"/>
        </a:defRPr>
      </a:lvl8pPr>
      <a:lvl9pPr marL="3656871" algn="l" defTabSz="9142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Line 2"/>
          <p:cNvSpPr>
            <a:spLocks noChangeShapeType="1"/>
          </p:cNvSpPr>
          <p:nvPr/>
        </p:nvSpPr>
        <p:spPr bwMode="auto">
          <a:xfrm>
            <a:off x="65088" y="1062038"/>
            <a:ext cx="9018587" cy="0"/>
          </a:xfrm>
          <a:prstGeom prst="line">
            <a:avLst/>
          </a:prstGeom>
          <a:noFill/>
          <a:ln w="38100" cmpd="dbl">
            <a:solidFill>
              <a:schemeClr val="tx1"/>
            </a:solidFill>
            <a:round/>
            <a:headEnd/>
            <a:tailEnd/>
          </a:ln>
          <a:effectLst/>
        </p:spPr>
        <p:txBody>
          <a:bodyPr wrap="none" lIns="91422" tIns="45711" rIns="91422" bIns="45711" anchor="ctr"/>
          <a:lstStyle/>
          <a:p>
            <a:pPr>
              <a:defRPr/>
            </a:pPr>
            <a:endParaRPr lang="en-US" dirty="0">
              <a:solidFill>
                <a:srgbClr val="000000"/>
              </a:solidFill>
              <a:ea typeface="ＭＳ Ｐゴシック" pitchFamily="-106" charset="-128"/>
            </a:endParaRPr>
          </a:p>
        </p:txBody>
      </p:sp>
      <p:sp>
        <p:nvSpPr>
          <p:cNvPr id="16388" name="Rectangle 3"/>
          <p:cNvSpPr>
            <a:spLocks noGrp="1" noChangeArrowheads="1"/>
          </p:cNvSpPr>
          <p:nvPr>
            <p:ph type="title"/>
          </p:nvPr>
        </p:nvSpPr>
        <p:spPr bwMode="auto">
          <a:xfrm>
            <a:off x="1122363" y="80963"/>
            <a:ext cx="8181975" cy="1225550"/>
          </a:xfrm>
          <a:prstGeom prst="rect">
            <a:avLst/>
          </a:prstGeom>
          <a:noFill/>
          <a:ln w="9525">
            <a:noFill/>
            <a:miter lim="800000"/>
            <a:headEnd/>
            <a:tailEnd/>
          </a:ln>
        </p:spPr>
        <p:txBody>
          <a:bodyPr vert="horz" wrap="square" lIns="96714" tIns="48357" rIns="96714" bIns="48357" numCol="1" anchor="ctr" anchorCtr="0" compatLnSpc="1">
            <a:prstTxWarp prst="textNoShape">
              <a:avLst/>
            </a:prstTxWarp>
          </a:bodyPr>
          <a:lstStyle/>
          <a:p>
            <a:pPr lvl="0"/>
            <a:r>
              <a:rPr lang="en-US"/>
              <a:t>Click to edit Master title style</a:t>
            </a:r>
          </a:p>
        </p:txBody>
      </p:sp>
      <p:sp>
        <p:nvSpPr>
          <p:cNvPr id="16389" name="Rectangle 4"/>
          <p:cNvSpPr>
            <a:spLocks noGrp="1" noChangeArrowheads="1"/>
          </p:cNvSpPr>
          <p:nvPr>
            <p:ph type="body" idx="1"/>
          </p:nvPr>
        </p:nvSpPr>
        <p:spPr bwMode="auto">
          <a:xfrm>
            <a:off x="679450" y="1306513"/>
            <a:ext cx="8181975" cy="4408487"/>
          </a:xfrm>
          <a:prstGeom prst="rect">
            <a:avLst/>
          </a:prstGeom>
          <a:noFill/>
          <a:ln w="9525">
            <a:noFill/>
            <a:miter lim="800000"/>
            <a:headEnd/>
            <a:tailEnd/>
          </a:ln>
        </p:spPr>
        <p:txBody>
          <a:bodyPr vert="horz" wrap="square" lIns="96714" tIns="48357" rIns="96714" bIns="483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dt" sz="half" idx="2"/>
          </p:nvPr>
        </p:nvSpPr>
        <p:spPr bwMode="auto">
          <a:xfrm>
            <a:off x="6818313" y="6042025"/>
            <a:ext cx="2005012" cy="488950"/>
          </a:xfrm>
          <a:prstGeom prst="rect">
            <a:avLst/>
          </a:prstGeom>
          <a:noFill/>
          <a:ln w="9525">
            <a:noFill/>
            <a:miter lim="800000"/>
            <a:headEnd/>
            <a:tailEnd/>
          </a:ln>
          <a:effectLst/>
        </p:spPr>
        <p:txBody>
          <a:bodyPr vert="horz" wrap="square" lIns="96714" tIns="48357" rIns="96714" bIns="48357" numCol="1" anchor="t" anchorCtr="0" compatLnSpc="1">
            <a:prstTxWarp prst="textNoShape">
              <a:avLst/>
            </a:prstTxWarp>
          </a:bodyPr>
          <a:lstStyle>
            <a:lvl1pPr eaLnBrk="0" hangingPunct="0">
              <a:defRPr sz="1000">
                <a:solidFill>
                  <a:srgbClr val="000000"/>
                </a:solidFill>
                <a:latin typeface="Times New Roman" pitchFamily="18" charset="0"/>
                <a:ea typeface="+mn-ea"/>
              </a:defRPr>
            </a:lvl1pPr>
          </a:lstStyle>
          <a:p>
            <a:pPr>
              <a:defRPr/>
            </a:pPr>
            <a:endParaRPr lang="en-US" altLang="en-US"/>
          </a:p>
        </p:txBody>
      </p:sp>
      <p:sp>
        <p:nvSpPr>
          <p:cNvPr id="3" name="Rectangle 6"/>
          <p:cNvSpPr>
            <a:spLocks noGrp="1" noChangeArrowheads="1"/>
          </p:cNvSpPr>
          <p:nvPr>
            <p:ph type="ftr" sz="quarter" idx="3"/>
          </p:nvPr>
        </p:nvSpPr>
        <p:spPr bwMode="auto">
          <a:xfrm>
            <a:off x="3289300" y="6042025"/>
            <a:ext cx="3048000" cy="488950"/>
          </a:xfrm>
          <a:prstGeom prst="rect">
            <a:avLst/>
          </a:prstGeom>
          <a:noFill/>
          <a:ln w="9525">
            <a:noFill/>
            <a:miter lim="800000"/>
            <a:headEnd/>
            <a:tailEnd/>
          </a:ln>
          <a:effectLst/>
        </p:spPr>
        <p:txBody>
          <a:bodyPr vert="horz" wrap="square" lIns="96714" tIns="48357" rIns="96714" bIns="48357" numCol="1" anchor="t" anchorCtr="0" compatLnSpc="1">
            <a:prstTxWarp prst="textNoShape">
              <a:avLst/>
            </a:prstTxWarp>
          </a:bodyPr>
          <a:lstStyle>
            <a:lvl1pPr algn="ctr" eaLnBrk="0" hangingPunct="0">
              <a:defRPr sz="1500">
                <a:solidFill>
                  <a:srgbClr val="000000"/>
                </a:solidFill>
                <a:latin typeface="Times New Roman" pitchFamily="18" charset="0"/>
                <a:ea typeface="+mn-ea"/>
              </a:defRPr>
            </a:lvl1pPr>
          </a:lstStyle>
          <a:p>
            <a:pPr>
              <a:defRPr/>
            </a:pPr>
            <a:endParaRPr lang="en-US" altLang="en-US"/>
          </a:p>
        </p:txBody>
      </p:sp>
      <p:sp>
        <p:nvSpPr>
          <p:cNvPr id="6151" name="Rectangle 7"/>
          <p:cNvSpPr>
            <a:spLocks noGrp="1" noChangeArrowheads="1"/>
          </p:cNvSpPr>
          <p:nvPr>
            <p:ph type="sldNum" sz="quarter" idx="4"/>
          </p:nvPr>
        </p:nvSpPr>
        <p:spPr bwMode="auto">
          <a:xfrm>
            <a:off x="0" y="6367463"/>
            <a:ext cx="2005013" cy="490537"/>
          </a:xfrm>
          <a:prstGeom prst="rect">
            <a:avLst/>
          </a:prstGeom>
          <a:noFill/>
          <a:ln w="9525">
            <a:noFill/>
            <a:miter lim="800000"/>
            <a:headEnd/>
            <a:tailEnd/>
          </a:ln>
          <a:effectLst/>
        </p:spPr>
        <p:txBody>
          <a:bodyPr vert="horz" wrap="square" lIns="96714" tIns="48357" rIns="96714" bIns="48357" numCol="1" anchor="t" anchorCtr="0" compatLnSpc="1">
            <a:prstTxWarp prst="textNoShape">
              <a:avLst/>
            </a:prstTxWarp>
          </a:bodyPr>
          <a:lstStyle>
            <a:lvl1pPr eaLnBrk="0" hangingPunct="0">
              <a:defRPr sz="1200">
                <a:solidFill>
                  <a:srgbClr val="000000"/>
                </a:solidFill>
                <a:latin typeface="Times New Roman" charset="0"/>
                <a:ea typeface="ＭＳ Ｐゴシック" charset="-128"/>
                <a:cs typeface="ＭＳ Ｐゴシック" charset="-128"/>
              </a:defRPr>
            </a:lvl1pPr>
          </a:lstStyle>
          <a:p>
            <a:pPr>
              <a:defRPr/>
            </a:pPr>
            <a:fld id="{E9F580D2-2CE2-CD40-BA5A-402B573002B2}" type="slidenum">
              <a:rPr lang="en-US"/>
              <a:pPr>
                <a:defRPr/>
              </a:pPr>
              <a:t>‹#›</a:t>
            </a:fld>
            <a:endParaRPr lang="en-US"/>
          </a:p>
        </p:txBody>
      </p:sp>
      <p:graphicFrame>
        <p:nvGraphicFramePr>
          <p:cNvPr id="16386" name="Object 8"/>
          <p:cNvGraphicFramePr>
            <a:graphicFrameLocks noChangeAspect="1"/>
          </p:cNvGraphicFramePr>
          <p:nvPr/>
        </p:nvGraphicFramePr>
        <p:xfrm>
          <a:off x="-6350" y="0"/>
          <a:ext cx="735013" cy="666750"/>
        </p:xfrm>
        <a:graphic>
          <a:graphicData uri="http://schemas.openxmlformats.org/presentationml/2006/ole">
            <mc:AlternateContent xmlns:mc="http://schemas.openxmlformats.org/markup-compatibility/2006">
              <mc:Choice xmlns:v="urn:schemas-microsoft-com:vml" Requires="v">
                <p:oleObj spid="_x0000_s16388" name="Photo Editor Photo" r:id="rId17" imgW="1523810" imgH="1380952" progId="">
                  <p:embed/>
                </p:oleObj>
              </mc:Choice>
              <mc:Fallback>
                <p:oleObj name="Photo Editor Photo" r:id="rId17" imgW="1523810" imgH="1380952" progId="">
                  <p:embed/>
                  <p:pic>
                    <p:nvPicPr>
                      <p:cNvPr id="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50" y="0"/>
                        <a:ext cx="735013" cy="6667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6154" name="Text Box 10"/>
          <p:cNvSpPr txBox="1">
            <a:spLocks noChangeArrowheads="1"/>
          </p:cNvSpPr>
          <p:nvPr/>
        </p:nvSpPr>
        <p:spPr bwMode="auto">
          <a:xfrm>
            <a:off x="5454650" y="0"/>
            <a:ext cx="2486025" cy="327025"/>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0"/>
              </a:spcBef>
              <a:defRPr/>
            </a:pPr>
            <a:r>
              <a:rPr lang="en-US" sz="1500" b="1" dirty="0">
                <a:solidFill>
                  <a:srgbClr val="000000"/>
                </a:solidFill>
                <a:ea typeface="ＭＳ Ｐゴシック" pitchFamily="-106" charset="-128"/>
              </a:rPr>
              <a:t>Spitzer Space Telescope</a:t>
            </a:r>
          </a:p>
        </p:txBody>
      </p:sp>
      <p:sp>
        <p:nvSpPr>
          <p:cNvPr id="6155" name="Rectangle 11"/>
          <p:cNvSpPr>
            <a:spLocks noChangeArrowheads="1"/>
          </p:cNvSpPr>
          <p:nvPr/>
        </p:nvSpPr>
        <p:spPr bwMode="auto">
          <a:xfrm>
            <a:off x="8181975" y="6530975"/>
            <a:ext cx="1042988" cy="266700"/>
          </a:xfrm>
          <a:prstGeom prst="rect">
            <a:avLst/>
          </a:prstGeom>
          <a:noFill/>
          <a:ln w="12700">
            <a:noFill/>
            <a:miter lim="800000"/>
            <a:headEnd/>
            <a:tailEnd/>
          </a:ln>
          <a:effectLst/>
        </p:spPr>
        <p:txBody>
          <a:bodyPr lIns="96714" tIns="48357" rIns="96714" bIns="48357">
            <a:spAutoFit/>
          </a:bodyPr>
          <a:lstStyle/>
          <a:p>
            <a:pPr defTabSz="969770" eaLnBrk="0" hangingPunct="0">
              <a:spcBef>
                <a:spcPct val="5000"/>
              </a:spcBef>
              <a:defRPr/>
            </a:pPr>
            <a:r>
              <a:rPr lang="en-US" sz="1100" dirty="0">
                <a:solidFill>
                  <a:srgbClr val="000000"/>
                </a:solidFill>
                <a:latin typeface="+mn-lt"/>
                <a:ea typeface="ＭＳ Ｐゴシック" pitchFamily="-106" charset="-128"/>
              </a:rPr>
              <a:t>11/03/2010</a:t>
            </a:r>
          </a:p>
        </p:txBody>
      </p:sp>
      <p:pic>
        <p:nvPicPr>
          <p:cNvPr id="16395" name="Picture 12"/>
          <p:cNvPicPr>
            <a:picLocks noChangeAspect="1" noChangeArrowheads="1"/>
          </p:cNvPicPr>
          <p:nvPr userDrawn="1"/>
        </p:nvPicPr>
        <p:blipFill>
          <a:blip r:embed="rId19"/>
          <a:srcRect/>
          <a:stretch>
            <a:fillRect/>
          </a:stretch>
        </p:blipFill>
        <p:spPr bwMode="auto">
          <a:xfrm>
            <a:off x="360363" y="6248400"/>
            <a:ext cx="1323975" cy="528638"/>
          </a:xfrm>
          <a:prstGeom prst="rect">
            <a:avLst/>
          </a:prstGeom>
          <a:noFill/>
          <a:ln w="9525">
            <a:noFill/>
            <a:miter lim="800000"/>
            <a:headEnd/>
            <a:tailEnd/>
          </a:ln>
        </p:spPr>
      </p:pic>
      <p:sp>
        <p:nvSpPr>
          <p:cNvPr id="13" name="Rectangle 13"/>
          <p:cNvSpPr>
            <a:spLocks noChangeArrowheads="1"/>
          </p:cNvSpPr>
          <p:nvPr userDrawn="1"/>
        </p:nvSpPr>
        <p:spPr bwMode="auto">
          <a:xfrm>
            <a:off x="533400" y="152400"/>
            <a:ext cx="2209800" cy="708025"/>
          </a:xfrm>
          <a:prstGeom prst="rect">
            <a:avLst/>
          </a:prstGeom>
          <a:noFill/>
          <a:ln w="9525">
            <a:noFill/>
            <a:miter lim="800000"/>
            <a:headEnd/>
            <a:tailEnd/>
          </a:ln>
          <a:effectLst/>
        </p:spPr>
        <p:txBody>
          <a:bodyPr lIns="91182" tIns="45591" rIns="91182" bIns="45591">
            <a:spAutoFit/>
          </a:bodyPr>
          <a:lstStyle/>
          <a:p>
            <a:pPr eaLnBrk="0" hangingPunct="0">
              <a:defRPr/>
            </a:pPr>
            <a:r>
              <a:rPr lang="en-US" sz="1000" dirty="0">
                <a:solidFill>
                  <a:srgbClr val="3333CC"/>
                </a:solidFill>
                <a:latin typeface="Helvetica" pitchFamily="1" charset="0"/>
                <a:ea typeface="ＭＳ Ｐゴシック" pitchFamily="-106" charset="-128"/>
              </a:rPr>
              <a:t>National Aeronautics and Space Administration</a:t>
            </a:r>
          </a:p>
          <a:p>
            <a:pPr eaLnBrk="0" hangingPunct="0">
              <a:defRPr/>
            </a:pPr>
            <a:r>
              <a:rPr lang="en-US" sz="1000" b="1" dirty="0">
                <a:solidFill>
                  <a:srgbClr val="3333CC"/>
                </a:solidFill>
                <a:latin typeface="Helvetica" pitchFamily="1" charset="0"/>
                <a:ea typeface="ＭＳ Ｐゴシック" pitchFamily="-106" charset="-128"/>
              </a:rPr>
              <a:t>Jet Propulsion Laboratory</a:t>
            </a:r>
          </a:p>
          <a:p>
            <a:pPr eaLnBrk="0" hangingPunct="0">
              <a:defRPr/>
            </a:pPr>
            <a:r>
              <a:rPr lang="en-US" sz="1000" b="1" dirty="0">
                <a:solidFill>
                  <a:srgbClr val="3333CC"/>
                </a:solidFill>
                <a:latin typeface="Helvetica" pitchFamily="1" charset="0"/>
                <a:ea typeface="ＭＳ Ｐゴシック" pitchFamily="-106" charset="-128"/>
              </a:rPr>
              <a:t>California Institute of Technology</a:t>
            </a:r>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1" r:id="rId14"/>
  </p:sldLayoutIdLst>
  <p:hf hdr="0" ftr="0" dt="0"/>
  <p:txStyles>
    <p:titleStyle>
      <a:lvl1pPr algn="ctr" rtl="0" eaLnBrk="0" fontAlgn="base" hangingPunct="0">
        <a:spcBef>
          <a:spcPct val="0"/>
        </a:spcBef>
        <a:spcAft>
          <a:spcPct val="0"/>
        </a:spcAft>
        <a:defRPr sz="25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25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25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25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2500" b="1">
          <a:solidFill>
            <a:schemeClr val="tx2"/>
          </a:solidFill>
          <a:latin typeface="Arial" charset="0"/>
          <a:ea typeface="ＭＳ Ｐゴシック" pitchFamily="-112" charset="-128"/>
          <a:cs typeface="ＭＳ Ｐゴシック" pitchFamily="-112" charset="-128"/>
        </a:defRPr>
      </a:lvl5pPr>
      <a:lvl6pPr marL="457110" algn="ctr" rtl="0" fontAlgn="base">
        <a:spcBef>
          <a:spcPct val="0"/>
        </a:spcBef>
        <a:spcAft>
          <a:spcPct val="0"/>
        </a:spcAft>
        <a:defRPr sz="2500" b="1">
          <a:solidFill>
            <a:schemeClr val="tx2"/>
          </a:solidFill>
          <a:latin typeface="Arial" charset="0"/>
        </a:defRPr>
      </a:lvl6pPr>
      <a:lvl7pPr marL="914218" algn="ctr" rtl="0" fontAlgn="base">
        <a:spcBef>
          <a:spcPct val="0"/>
        </a:spcBef>
        <a:spcAft>
          <a:spcPct val="0"/>
        </a:spcAft>
        <a:defRPr sz="2500" b="1">
          <a:solidFill>
            <a:schemeClr val="tx2"/>
          </a:solidFill>
          <a:latin typeface="Arial" charset="0"/>
        </a:defRPr>
      </a:lvl7pPr>
      <a:lvl8pPr marL="1371327" algn="ctr" rtl="0" fontAlgn="base">
        <a:spcBef>
          <a:spcPct val="0"/>
        </a:spcBef>
        <a:spcAft>
          <a:spcPct val="0"/>
        </a:spcAft>
        <a:defRPr sz="2500" b="1">
          <a:solidFill>
            <a:schemeClr val="tx2"/>
          </a:solidFill>
          <a:latin typeface="Arial" charset="0"/>
        </a:defRPr>
      </a:lvl8pPr>
      <a:lvl9pPr marL="1828436" algn="ctr" rtl="0" fontAlgn="base">
        <a:spcBef>
          <a:spcPct val="0"/>
        </a:spcBef>
        <a:spcAft>
          <a:spcPct val="0"/>
        </a:spcAft>
        <a:defRPr sz="2500" b="1">
          <a:solidFill>
            <a:schemeClr val="tx2"/>
          </a:solidFill>
          <a:latin typeface="Arial" charset="0"/>
        </a:defRPr>
      </a:lvl9pPr>
    </p:titleStyle>
    <p:bodyStyle>
      <a:lvl1pPr marL="341313" indent="-341313" algn="l" rtl="0" eaLnBrk="0" fontAlgn="base" hangingPunct="0">
        <a:spcBef>
          <a:spcPct val="20000"/>
        </a:spcBef>
        <a:spcAft>
          <a:spcPct val="0"/>
        </a:spcAft>
        <a:buSzPct val="100000"/>
        <a:buChar char="•"/>
        <a:defRPr sz="2100">
          <a:solidFill>
            <a:schemeClr val="tx1"/>
          </a:solidFill>
          <a:latin typeface="+mn-lt"/>
          <a:ea typeface="ＭＳ Ｐゴシック" pitchFamily="-112" charset="-128"/>
          <a:cs typeface="ＭＳ Ｐゴシック" pitchFamily="-112" charset="-128"/>
        </a:defRPr>
      </a:lvl1pPr>
      <a:lvl2pPr marL="741363" indent="-257175" algn="l" rtl="0" eaLnBrk="0" fontAlgn="base" hangingPunct="0">
        <a:spcBef>
          <a:spcPct val="20000"/>
        </a:spcBef>
        <a:spcAft>
          <a:spcPct val="0"/>
        </a:spcAft>
        <a:buSzPct val="100000"/>
        <a:buChar char="–"/>
        <a:defRPr sz="1900">
          <a:solidFill>
            <a:schemeClr val="tx1"/>
          </a:solidFill>
          <a:latin typeface="+mn-lt"/>
          <a:ea typeface="ＭＳ Ｐゴシック" charset="-128"/>
        </a:defRPr>
      </a:lvl2pPr>
      <a:lvl3pPr marL="1141413" indent="-227013" algn="l" rtl="0" eaLnBrk="0" fontAlgn="base" hangingPunct="0">
        <a:spcBef>
          <a:spcPct val="20000"/>
        </a:spcBef>
        <a:spcAft>
          <a:spcPct val="0"/>
        </a:spcAft>
        <a:buSzPct val="100000"/>
        <a:buChar char="•"/>
        <a:defRPr sz="1700">
          <a:solidFill>
            <a:schemeClr val="tx1"/>
          </a:solidFill>
          <a:latin typeface="+mn-lt"/>
          <a:ea typeface="ＭＳ Ｐゴシック" charset="-128"/>
        </a:defRPr>
      </a:lvl3pPr>
      <a:lvl4pPr marL="1598613" indent="-227013" algn="l" rtl="0" eaLnBrk="0" fontAlgn="base" hangingPunct="0">
        <a:spcBef>
          <a:spcPct val="20000"/>
        </a:spcBef>
        <a:spcAft>
          <a:spcPct val="0"/>
        </a:spcAft>
        <a:buSzPct val="100000"/>
        <a:buChar char="–"/>
        <a:defRPr sz="1500">
          <a:solidFill>
            <a:schemeClr val="tx1"/>
          </a:solidFill>
          <a:latin typeface="+mn-lt"/>
          <a:ea typeface="ＭＳ Ｐゴシック" charset="-128"/>
        </a:defRPr>
      </a:lvl4pPr>
      <a:lvl5pPr marL="2055813" indent="-227013" algn="l" rtl="0" eaLnBrk="0" fontAlgn="base" hangingPunct="0">
        <a:spcBef>
          <a:spcPct val="20000"/>
        </a:spcBef>
        <a:spcAft>
          <a:spcPct val="0"/>
        </a:spcAft>
        <a:buSzPct val="100000"/>
        <a:buChar char="»"/>
        <a:defRPr sz="1300">
          <a:solidFill>
            <a:schemeClr val="tx1"/>
          </a:solidFill>
          <a:latin typeface="+mn-lt"/>
          <a:ea typeface="ＭＳ Ｐゴシック" charset="-128"/>
        </a:defRPr>
      </a:lvl5pPr>
      <a:lvl6pPr marL="2514099" indent="-228555" algn="l" rtl="0" fontAlgn="base">
        <a:spcBef>
          <a:spcPct val="20000"/>
        </a:spcBef>
        <a:spcAft>
          <a:spcPct val="0"/>
        </a:spcAft>
        <a:buSzPct val="100000"/>
        <a:buChar char="»"/>
        <a:defRPr sz="1300">
          <a:solidFill>
            <a:schemeClr val="tx1"/>
          </a:solidFill>
          <a:latin typeface="+mn-lt"/>
        </a:defRPr>
      </a:lvl6pPr>
      <a:lvl7pPr marL="2971209" indent="-228555" algn="l" rtl="0" fontAlgn="base">
        <a:spcBef>
          <a:spcPct val="20000"/>
        </a:spcBef>
        <a:spcAft>
          <a:spcPct val="0"/>
        </a:spcAft>
        <a:buSzPct val="100000"/>
        <a:buChar char="»"/>
        <a:defRPr sz="1300">
          <a:solidFill>
            <a:schemeClr val="tx1"/>
          </a:solidFill>
          <a:latin typeface="+mn-lt"/>
        </a:defRPr>
      </a:lvl7pPr>
      <a:lvl8pPr marL="3428316" indent="-228555" algn="l" rtl="0" fontAlgn="base">
        <a:spcBef>
          <a:spcPct val="20000"/>
        </a:spcBef>
        <a:spcAft>
          <a:spcPct val="0"/>
        </a:spcAft>
        <a:buSzPct val="100000"/>
        <a:buChar char="»"/>
        <a:defRPr sz="1300">
          <a:solidFill>
            <a:schemeClr val="tx1"/>
          </a:solidFill>
          <a:latin typeface="+mn-lt"/>
        </a:defRPr>
      </a:lvl8pPr>
      <a:lvl9pPr marL="3885426" indent="-228555" algn="l" rtl="0" fontAlgn="base">
        <a:spcBef>
          <a:spcPct val="20000"/>
        </a:spcBef>
        <a:spcAft>
          <a:spcPct val="0"/>
        </a:spcAft>
        <a:buSzPct val="100000"/>
        <a:buChar char="»"/>
        <a:defRPr sz="1300">
          <a:solidFill>
            <a:schemeClr val="tx1"/>
          </a:solidFill>
          <a:latin typeface="+mn-lt"/>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10"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7" algn="l" defTabSz="914218" rtl="0" eaLnBrk="1" latinLnBrk="0" hangingPunct="1">
        <a:defRPr sz="1800" kern="1200">
          <a:solidFill>
            <a:schemeClr val="tx1"/>
          </a:solidFill>
          <a:latin typeface="+mn-lt"/>
          <a:ea typeface="+mn-ea"/>
          <a:cs typeface="+mn-cs"/>
        </a:defRPr>
      </a:lvl4pPr>
      <a:lvl5pPr marL="1828436" algn="l" defTabSz="914218" rtl="0" eaLnBrk="1" latinLnBrk="0" hangingPunct="1">
        <a:defRPr sz="1800" kern="1200">
          <a:solidFill>
            <a:schemeClr val="tx1"/>
          </a:solidFill>
          <a:latin typeface="+mn-lt"/>
          <a:ea typeface="+mn-ea"/>
          <a:cs typeface="+mn-cs"/>
        </a:defRPr>
      </a:lvl5pPr>
      <a:lvl6pPr marL="2285545" algn="l" defTabSz="914218" rtl="0" eaLnBrk="1" latinLnBrk="0" hangingPunct="1">
        <a:defRPr sz="1800" kern="1200">
          <a:solidFill>
            <a:schemeClr val="tx1"/>
          </a:solidFill>
          <a:latin typeface="+mn-lt"/>
          <a:ea typeface="+mn-ea"/>
          <a:cs typeface="+mn-cs"/>
        </a:defRPr>
      </a:lvl6pPr>
      <a:lvl7pPr marL="2742654" algn="l" defTabSz="914218" rtl="0" eaLnBrk="1" latinLnBrk="0" hangingPunct="1">
        <a:defRPr sz="1800" kern="1200">
          <a:solidFill>
            <a:schemeClr val="tx1"/>
          </a:solidFill>
          <a:latin typeface="+mn-lt"/>
          <a:ea typeface="+mn-ea"/>
          <a:cs typeface="+mn-cs"/>
        </a:defRPr>
      </a:lvl7pPr>
      <a:lvl8pPr marL="3199763" algn="l" defTabSz="914218" rtl="0" eaLnBrk="1" latinLnBrk="0" hangingPunct="1">
        <a:defRPr sz="1800" kern="1200">
          <a:solidFill>
            <a:schemeClr val="tx1"/>
          </a:solidFill>
          <a:latin typeface="+mn-lt"/>
          <a:ea typeface="+mn-ea"/>
          <a:cs typeface="+mn-cs"/>
        </a:defRPr>
      </a:lvl8pPr>
      <a:lvl9pPr marL="3656871" algn="l" defTabSz="9142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alt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lt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D6F58455-969D-C44F-84AD-5AE2B04743F5}" type="slidenum">
              <a:rPr lang="en-US" smtClean="0"/>
              <a:pPr>
                <a:defRPr/>
              </a:pPr>
              <a:t>‹#›</a:t>
            </a:fld>
            <a:endParaRPr lang="en-US"/>
          </a:p>
        </p:txBody>
      </p:sp>
      <p:pic>
        <p:nvPicPr>
          <p:cNvPr id="20" name="Picture 12"/>
          <p:cNvPicPr>
            <a:picLocks noChangeAspect="1" noChangeArrowheads="1"/>
          </p:cNvPicPr>
          <p:nvPr userDrawn="1"/>
        </p:nvPicPr>
        <p:blipFill>
          <a:blip r:embed="rId13"/>
          <a:srcRect/>
          <a:stretch>
            <a:fillRect/>
          </a:stretch>
        </p:blipFill>
        <p:spPr bwMode="auto">
          <a:xfrm>
            <a:off x="360363" y="6248400"/>
            <a:ext cx="1323975" cy="5286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4.png"/><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2406650" y="2205038"/>
            <a:ext cx="7773988" cy="1468437"/>
          </a:xfrm>
          <a:noFill/>
        </p:spPr>
        <p:txBody>
          <a:bodyPr lIns="90186" tIns="44304" rIns="90186" bIns="44304"/>
          <a:lstStyle/>
          <a:p>
            <a:pPr eaLnBrk="1" hangingPunct="1"/>
            <a:r>
              <a:rPr lang="en-US" sz="2900" b="0">
                <a:solidFill>
                  <a:schemeClr val="tx1"/>
                </a:solidFill>
                <a:ea typeface="ＭＳ Ｐゴシック" charset="-128"/>
                <a:cs typeface="ＭＳ Ｐゴシック" charset="-128"/>
              </a:rPr>
              <a:t/>
            </a:r>
            <a:br>
              <a:rPr lang="en-US" sz="2900" b="0">
                <a:solidFill>
                  <a:schemeClr val="tx1"/>
                </a:solidFill>
                <a:ea typeface="ＭＳ Ｐゴシック" charset="-128"/>
                <a:cs typeface="ＭＳ Ｐゴシック" charset="-128"/>
              </a:rPr>
            </a:br>
            <a:endParaRPr lang="en-US" sz="2900" b="0">
              <a:solidFill>
                <a:schemeClr val="tx1"/>
              </a:solidFill>
              <a:ea typeface="ＭＳ Ｐゴシック" charset="-128"/>
              <a:cs typeface="ＭＳ Ｐゴシック" charset="-128"/>
            </a:endParaRPr>
          </a:p>
        </p:txBody>
      </p:sp>
      <p:sp>
        <p:nvSpPr>
          <p:cNvPr id="32771" name="Rectangle 3"/>
          <p:cNvSpPr>
            <a:spLocks noChangeArrowheads="1"/>
          </p:cNvSpPr>
          <p:nvPr/>
        </p:nvSpPr>
        <p:spPr bwMode="auto">
          <a:xfrm>
            <a:off x="1066800" y="3957074"/>
            <a:ext cx="7011987" cy="1951522"/>
          </a:xfrm>
          <a:prstGeom prst="rect">
            <a:avLst/>
          </a:prstGeom>
          <a:noFill/>
          <a:ln w="12700">
            <a:noFill/>
            <a:miter lim="800000"/>
            <a:headEnd/>
            <a:tailEnd/>
          </a:ln>
        </p:spPr>
        <p:txBody>
          <a:bodyPr lIns="90186" tIns="44304" rIns="90186" bIns="44304">
            <a:prstTxWarp prst="textNoShape">
              <a:avLst/>
            </a:prstTxWarp>
            <a:spAutoFit/>
          </a:bodyPr>
          <a:lstStyle/>
          <a:p>
            <a:pPr algn="ctr" eaLnBrk="0" hangingPunct="0">
              <a:spcBef>
                <a:spcPct val="20000"/>
              </a:spcBef>
            </a:pPr>
            <a:r>
              <a:rPr lang="en-US" sz="2500" b="1" dirty="0" smtClean="0">
                <a:solidFill>
                  <a:srgbClr val="000000"/>
                </a:solidFill>
                <a:ea typeface="ＭＳ Ｐゴシック" charset="-128"/>
                <a:cs typeface="ＭＳ Ｐゴシック" charset="-128"/>
              </a:rPr>
              <a:t>Luisa </a:t>
            </a:r>
            <a:r>
              <a:rPr lang="en-US" sz="2500" b="1" dirty="0" err="1" smtClean="0">
                <a:solidFill>
                  <a:srgbClr val="000000"/>
                </a:solidFill>
                <a:ea typeface="ＭＳ Ｐゴシック" charset="-128"/>
                <a:cs typeface="ＭＳ Ｐゴシック" charset="-128"/>
              </a:rPr>
              <a:t>Rebull</a:t>
            </a:r>
            <a:endParaRPr lang="en-US" sz="2500" b="1" dirty="0" smtClean="0">
              <a:solidFill>
                <a:srgbClr val="000000"/>
              </a:solidFill>
              <a:ea typeface="ＭＳ Ｐゴシック" charset="-128"/>
              <a:cs typeface="ＭＳ Ｐゴシック" charset="-128"/>
            </a:endParaRPr>
          </a:p>
          <a:p>
            <a:pPr lvl="0" algn="ctr" eaLnBrk="0" hangingPunct="0">
              <a:spcBef>
                <a:spcPct val="20000"/>
              </a:spcBef>
            </a:pPr>
            <a:r>
              <a:rPr lang="en-US" sz="2000" b="1" i="1" dirty="0" smtClean="0">
                <a:solidFill>
                  <a:srgbClr val="000000"/>
                </a:solidFill>
                <a:ea typeface="ＭＳ Ｐゴシック" charset="-128"/>
                <a:cs typeface="ＭＳ Ｐゴシック" charset="-128"/>
              </a:rPr>
              <a:t>NITARP Director</a:t>
            </a:r>
            <a:endParaRPr lang="en-US" sz="2500" b="1" dirty="0" smtClean="0">
              <a:solidFill>
                <a:srgbClr val="000000"/>
              </a:solidFill>
              <a:ea typeface="ＭＳ Ｐゴシック" charset="-128"/>
              <a:cs typeface="ＭＳ Ｐゴシック" charset="-128"/>
            </a:endParaRPr>
          </a:p>
          <a:p>
            <a:pPr algn="ctr" eaLnBrk="0" hangingPunct="0">
              <a:spcBef>
                <a:spcPct val="20000"/>
              </a:spcBef>
            </a:pPr>
            <a:r>
              <a:rPr lang="en-US" sz="2000" b="1" dirty="0" smtClean="0">
                <a:solidFill>
                  <a:srgbClr val="000000"/>
                </a:solidFill>
                <a:ea typeface="ＭＳ Ｐゴシック" charset="-128"/>
                <a:cs typeface="ＭＳ Ｐゴシック" charset="-128"/>
              </a:rPr>
              <a:t>SSC</a:t>
            </a:r>
          </a:p>
          <a:p>
            <a:pPr algn="ctr" eaLnBrk="0" hangingPunct="0">
              <a:spcBef>
                <a:spcPct val="20000"/>
              </a:spcBef>
            </a:pPr>
            <a:endParaRPr lang="en-US" sz="2000" b="1" dirty="0" smtClean="0">
              <a:solidFill>
                <a:srgbClr val="000000"/>
              </a:solidFill>
              <a:ea typeface="ＭＳ Ｐゴシック" charset="-128"/>
              <a:cs typeface="ＭＳ Ｐゴシック" charset="-128"/>
            </a:endParaRPr>
          </a:p>
          <a:p>
            <a:pPr algn="ctr" eaLnBrk="0" hangingPunct="0">
              <a:spcBef>
                <a:spcPct val="20000"/>
              </a:spcBef>
            </a:pPr>
            <a:endParaRPr lang="en-US" sz="2000" b="1" dirty="0" smtClean="0">
              <a:solidFill>
                <a:srgbClr val="000000"/>
              </a:solidFill>
              <a:ea typeface="ＭＳ Ｐゴシック" charset="-128"/>
              <a:cs typeface="ＭＳ Ｐゴシック" charset="-128"/>
            </a:endParaRPr>
          </a:p>
        </p:txBody>
      </p:sp>
      <p:sp>
        <p:nvSpPr>
          <p:cNvPr id="32772" name="Rectangle 4"/>
          <p:cNvSpPr>
            <a:spLocks noChangeArrowheads="1"/>
          </p:cNvSpPr>
          <p:nvPr/>
        </p:nvSpPr>
        <p:spPr bwMode="auto">
          <a:xfrm>
            <a:off x="762000" y="979488"/>
            <a:ext cx="7620000" cy="2041525"/>
          </a:xfrm>
          <a:prstGeom prst="rect">
            <a:avLst/>
          </a:prstGeom>
          <a:noFill/>
          <a:ln w="12700">
            <a:noFill/>
            <a:miter lim="800000"/>
            <a:headEnd/>
            <a:tailEnd/>
          </a:ln>
        </p:spPr>
        <p:txBody>
          <a:bodyPr lIns="90186" tIns="44304" rIns="90186" bIns="44304" anchor="ctr">
            <a:prstTxWarp prst="textNoShape">
              <a:avLst/>
            </a:prstTxWarp>
          </a:bodyPr>
          <a:lstStyle/>
          <a:p>
            <a:pPr algn="ctr"/>
            <a:r>
              <a:rPr lang="en-US" sz="4600" b="1" dirty="0" smtClean="0">
                <a:solidFill>
                  <a:srgbClr val="000000"/>
                </a:solidFill>
                <a:ea typeface="ＭＳ Ｐゴシック" charset="-128"/>
                <a:cs typeface="ＭＳ Ｐゴシック" charset="-128"/>
              </a:rPr>
              <a:t>NASA/IPAC Teacher Archive Research Project (NITARP)</a:t>
            </a:r>
            <a:endParaRPr lang="en-US" sz="4600" b="1" dirty="0">
              <a:solidFill>
                <a:srgbClr val="000000"/>
              </a:solidFill>
              <a:ea typeface="ＭＳ Ｐゴシック" charset="-128"/>
              <a:cs typeface="ＭＳ Ｐゴシック" charset="-128"/>
            </a:endParaRPr>
          </a:p>
        </p:txBody>
      </p:sp>
      <p:sp>
        <p:nvSpPr>
          <p:cNvPr id="32773" name="Rectangle 5"/>
          <p:cNvSpPr>
            <a:spLocks noChangeArrowheads="1"/>
          </p:cNvSpPr>
          <p:nvPr/>
        </p:nvSpPr>
        <p:spPr bwMode="auto">
          <a:xfrm>
            <a:off x="3945821" y="5216525"/>
            <a:ext cx="1292044" cy="307472"/>
          </a:xfrm>
          <a:prstGeom prst="rect">
            <a:avLst/>
          </a:prstGeom>
          <a:noFill/>
          <a:ln w="12700">
            <a:noFill/>
            <a:miter lim="800000"/>
            <a:headEnd/>
            <a:tailEnd/>
          </a:ln>
        </p:spPr>
        <p:txBody>
          <a:bodyPr wrap="none" lIns="91138" tIns="45569" rIns="91138" bIns="45569">
            <a:prstTxWarp prst="textNoShape">
              <a:avLst/>
            </a:prstTxWarp>
            <a:spAutoFit/>
          </a:bodyPr>
          <a:lstStyle/>
          <a:p>
            <a:pPr algn="ctr" eaLnBrk="0" hangingPunct="0">
              <a:spcBef>
                <a:spcPct val="20000"/>
              </a:spcBef>
            </a:pPr>
            <a:r>
              <a:rPr lang="en-US" sz="1400" b="1" dirty="0" smtClean="0">
                <a:solidFill>
                  <a:srgbClr val="000000"/>
                </a:solidFill>
                <a:ea typeface="ＭＳ Ｐゴシック" charset="-128"/>
                <a:cs typeface="ＭＳ Ｐゴシック" charset="-128"/>
              </a:rPr>
              <a:t>17 June 2011</a:t>
            </a:r>
            <a:endParaRPr lang="en-US" sz="1400" b="1" dirty="0">
              <a:solidFill>
                <a:srgbClr val="000000"/>
              </a:solidFill>
              <a:ea typeface="ＭＳ Ｐゴシック" charset="-128"/>
              <a:cs typeface="ＭＳ Ｐゴシック" charset="-128"/>
            </a:endParaRPr>
          </a:p>
        </p:txBody>
      </p:sp>
      <p:sp>
        <p:nvSpPr>
          <p:cNvPr id="32774" name="Rectangle 6"/>
          <p:cNvSpPr>
            <a:spLocks noChangeArrowheads="1"/>
          </p:cNvSpPr>
          <p:nvPr/>
        </p:nvSpPr>
        <p:spPr bwMode="auto">
          <a:xfrm>
            <a:off x="7940675" y="6286500"/>
            <a:ext cx="1122363" cy="490538"/>
          </a:xfrm>
          <a:prstGeom prst="rect">
            <a:avLst/>
          </a:prstGeom>
          <a:solidFill>
            <a:schemeClr val="bg1"/>
          </a:solidFill>
          <a:ln w="12700">
            <a:solidFill>
              <a:schemeClr val="bg1"/>
            </a:solidFill>
            <a:miter lim="800000"/>
            <a:headEnd/>
            <a:tailEnd/>
          </a:ln>
        </p:spPr>
        <p:txBody>
          <a:bodyPr wrap="none" lIns="91398" tIns="45699" rIns="91398" bIns="45699" anchor="ctr">
            <a:prstTxWarp prst="textNoShape">
              <a:avLst/>
            </a:prstTxWarp>
          </a:bodyPr>
          <a:lstStyle/>
          <a:p>
            <a:endParaRPr lang="en-US">
              <a:solidFill>
                <a:srgbClr val="000000"/>
              </a:solidFill>
              <a:ea typeface="ＭＳ Ｐゴシック" charset="-128"/>
              <a:cs typeface="ＭＳ Ｐゴシック" charset="-128"/>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a:ea typeface="ＭＳ Ｐゴシック" charset="-128"/>
              <a:cs typeface="ＭＳ Ｐゴシック" charset="-128"/>
            </a:endParaRPr>
          </a:p>
        </p:txBody>
      </p:sp>
      <p:pic>
        <p:nvPicPr>
          <p:cNvPr id="43011" name="Content Placeholder 4" descr="drumheller_DSC0026.JPG"/>
          <p:cNvPicPr>
            <a:picLocks noGrp="1" noChangeAspect="1"/>
          </p:cNvPicPr>
          <p:nvPr>
            <p:ph idx="1"/>
          </p:nvPr>
        </p:nvPicPr>
        <p:blipFill>
          <a:blip r:embed="rId2"/>
          <a:srcRect/>
          <a:stretch>
            <a:fillRect/>
          </a:stretch>
        </p:blipFill>
        <p:spPr>
          <a:xfrm>
            <a:off x="990600" y="1130808"/>
            <a:ext cx="7315199" cy="4888992"/>
          </a:xfrm>
        </p:spPr>
      </p:pic>
      <p:sp>
        <p:nvSpPr>
          <p:cNvPr id="43012" name="Slide Number Placeholder 3"/>
          <p:cNvSpPr>
            <a:spLocks noGrp="1"/>
          </p:cNvSpPr>
          <p:nvPr>
            <p:ph type="sldNum" sz="quarter" idx="12"/>
          </p:nvPr>
        </p:nvSpPr>
        <p:spPr>
          <a:noFill/>
        </p:spPr>
        <p:txBody>
          <a:bodyPr/>
          <a:lstStyle/>
          <a:p>
            <a:fld id="{DA836B26-9C8F-8E41-AC07-3B34DFBE8E25}" type="slidenum">
              <a:rPr lang="en-US" smtClean="0"/>
              <a:pPr/>
              <a:t>10</a:t>
            </a:fld>
            <a:endParaRPr lang="en-US" smtClean="0"/>
          </a:p>
        </p:txBody>
      </p:sp>
    </p:spTree>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as2011-sed-1.JPG"/>
          <p:cNvPicPr>
            <a:picLocks noGrp="1" noChangeAspect="1"/>
          </p:cNvPicPr>
          <p:nvPr>
            <p:ph idx="1"/>
          </p:nvPr>
        </p:nvPicPr>
        <p:blipFill>
          <a:blip r:embed="rId2"/>
          <a:srcRect t="22059"/>
          <a:stretch>
            <a:fillRect/>
          </a:stretch>
        </p:blipFill>
        <p:spPr>
          <a:xfrm>
            <a:off x="1524000" y="396255"/>
            <a:ext cx="6217920" cy="6461745"/>
          </a:xfrm>
        </p:spPr>
      </p:pic>
      <p:sp>
        <p:nvSpPr>
          <p:cNvPr id="4" name="Slide Number Placeholder 3"/>
          <p:cNvSpPr>
            <a:spLocks noGrp="1"/>
          </p:cNvSpPr>
          <p:nvPr>
            <p:ph type="sldNum" sz="quarter" idx="12"/>
          </p:nvPr>
        </p:nvSpPr>
        <p:spPr/>
        <p:txBody>
          <a:bodyPr/>
          <a:lstStyle/>
          <a:p>
            <a:pPr>
              <a:defRPr/>
            </a:pPr>
            <a:fld id="{967446F5-62EF-324C-A7CA-09C0CF153EEE}" type="slidenum">
              <a:rPr lang="en-US" smtClean="0"/>
              <a:pPr>
                <a:defRPr/>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ea typeface="ＭＳ Ｐゴシック" charset="-128"/>
              <a:cs typeface="ＭＳ Ｐゴシック" charset="-128"/>
            </a:endParaRPr>
          </a:p>
        </p:txBody>
      </p:sp>
      <p:pic>
        <p:nvPicPr>
          <p:cNvPr id="44035" name="Content Placeholder 4" descr="ingaataas.jpg"/>
          <p:cNvPicPr>
            <a:picLocks noGrp="1" noChangeAspect="1"/>
          </p:cNvPicPr>
          <p:nvPr>
            <p:ph idx="1"/>
          </p:nvPr>
        </p:nvPicPr>
        <p:blipFill>
          <a:blip r:embed="rId2"/>
          <a:srcRect/>
          <a:stretch>
            <a:fillRect/>
          </a:stretch>
        </p:blipFill>
        <p:spPr>
          <a:xfrm>
            <a:off x="1371600" y="1371600"/>
            <a:ext cx="6400800" cy="4800600"/>
          </a:xfrm>
        </p:spPr>
      </p:pic>
      <p:sp>
        <p:nvSpPr>
          <p:cNvPr id="44036" name="Slide Number Placeholder 3"/>
          <p:cNvSpPr>
            <a:spLocks noGrp="1"/>
          </p:cNvSpPr>
          <p:nvPr>
            <p:ph type="sldNum" sz="quarter" idx="12"/>
          </p:nvPr>
        </p:nvSpPr>
        <p:spPr>
          <a:noFill/>
        </p:spPr>
        <p:txBody>
          <a:bodyPr/>
          <a:lstStyle/>
          <a:p>
            <a:fld id="{8E889C77-AE46-7D4E-BB41-6F83A5C4F3EB}" type="slidenum">
              <a:rPr lang="en-US" smtClean="0"/>
              <a:pPr/>
              <a:t>12</a:t>
            </a:fld>
            <a:endParaRPr lang="en-US" smtClean="0"/>
          </a:p>
        </p:txBody>
      </p:sp>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ea typeface="ＭＳ Ｐゴシック" charset="-128"/>
              <a:cs typeface="ＭＳ Ｐゴシック" charset="-128"/>
            </a:endParaRPr>
          </a:p>
        </p:txBody>
      </p:sp>
      <p:pic>
        <p:nvPicPr>
          <p:cNvPr id="45059" name="Content Placeholder 4" descr="meredith_DSC02203.JPG"/>
          <p:cNvPicPr>
            <a:picLocks noGrp="1" noChangeAspect="1"/>
          </p:cNvPicPr>
          <p:nvPr>
            <p:ph idx="1"/>
          </p:nvPr>
        </p:nvPicPr>
        <p:blipFill>
          <a:blip r:embed="rId2"/>
          <a:srcRect l="-21306" r="-21306"/>
          <a:stretch>
            <a:fillRect/>
          </a:stretch>
        </p:blipFill>
        <p:spPr/>
      </p:pic>
      <p:sp>
        <p:nvSpPr>
          <p:cNvPr id="45060" name="Slide Number Placeholder 3"/>
          <p:cNvSpPr>
            <a:spLocks noGrp="1"/>
          </p:cNvSpPr>
          <p:nvPr>
            <p:ph type="sldNum" sz="quarter" idx="12"/>
          </p:nvPr>
        </p:nvSpPr>
        <p:spPr>
          <a:noFill/>
        </p:spPr>
        <p:txBody>
          <a:bodyPr/>
          <a:lstStyle/>
          <a:p>
            <a:fld id="{E1D26380-0E7A-CC47-83F7-3F582B437A56}" type="slidenum">
              <a:rPr lang="en-US" smtClean="0"/>
              <a:pPr/>
              <a:t>13</a:t>
            </a:fld>
            <a:endParaRPr lang="en-US"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ea typeface="ＭＳ Ｐゴシック" charset="-128"/>
                <a:cs typeface="ＭＳ Ｐゴシック" charset="-128"/>
              </a:rPr>
              <a:t>Groups get (re-)acquainted</a:t>
            </a:r>
          </a:p>
        </p:txBody>
      </p:sp>
      <p:pic>
        <p:nvPicPr>
          <p:cNvPr id="46083" name="Content Placeholder 5" descr="hoette2_DSC05740.JPG"/>
          <p:cNvPicPr>
            <a:picLocks noGrp="1" noChangeAspect="1"/>
          </p:cNvPicPr>
          <p:nvPr>
            <p:ph idx="1"/>
          </p:nvPr>
        </p:nvPicPr>
        <p:blipFill>
          <a:blip r:embed="rId2"/>
          <a:srcRect l="-6404" r="-6404"/>
          <a:stretch>
            <a:fillRect/>
          </a:stretch>
        </p:blipFill>
        <p:spPr/>
      </p:pic>
      <p:sp>
        <p:nvSpPr>
          <p:cNvPr id="46084" name="Slide Number Placeholder 3"/>
          <p:cNvSpPr>
            <a:spLocks noGrp="1"/>
          </p:cNvSpPr>
          <p:nvPr>
            <p:ph type="sldNum" sz="quarter" idx="12"/>
          </p:nvPr>
        </p:nvSpPr>
        <p:spPr>
          <a:noFill/>
        </p:spPr>
        <p:txBody>
          <a:bodyPr/>
          <a:lstStyle/>
          <a:p>
            <a:fld id="{8084801A-EF75-C94A-ACC8-0E6C7B5EE949}" type="slidenum">
              <a:rPr lang="en-US" smtClean="0"/>
              <a:pPr/>
              <a:t>14</a:t>
            </a:fld>
            <a:endParaRPr lang="en-US"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ea typeface="ＭＳ Ｐゴシック" charset="-128"/>
                <a:cs typeface="ＭＳ Ｐゴシック" charset="-128"/>
              </a:rPr>
              <a:t>Meeting “famous” people</a:t>
            </a:r>
          </a:p>
        </p:txBody>
      </p:sp>
      <p:pic>
        <p:nvPicPr>
          <p:cNvPr id="47107" name="Content Placeholder 4" descr="hoette2_DSC05752.JPG"/>
          <p:cNvPicPr>
            <a:picLocks noGrp="1" noChangeAspect="1"/>
          </p:cNvPicPr>
          <p:nvPr>
            <p:ph idx="1"/>
          </p:nvPr>
        </p:nvPicPr>
        <p:blipFill>
          <a:blip r:embed="rId2"/>
          <a:srcRect l="-2199" r="-2199"/>
          <a:stretch>
            <a:fillRect/>
          </a:stretch>
        </p:blipFill>
        <p:spPr>
          <a:xfrm>
            <a:off x="533400" y="2057400"/>
            <a:ext cx="8181975" cy="4408488"/>
          </a:xfrm>
        </p:spPr>
      </p:pic>
      <p:sp>
        <p:nvSpPr>
          <p:cNvPr id="47108" name="Slide Number Placeholder 3"/>
          <p:cNvSpPr>
            <a:spLocks noGrp="1"/>
          </p:cNvSpPr>
          <p:nvPr>
            <p:ph type="sldNum" sz="quarter" idx="12"/>
          </p:nvPr>
        </p:nvSpPr>
        <p:spPr>
          <a:noFill/>
        </p:spPr>
        <p:txBody>
          <a:bodyPr/>
          <a:lstStyle/>
          <a:p>
            <a:fld id="{EB310020-D943-DD45-924F-FB4A0D3F5069}" type="slidenum">
              <a:rPr lang="en-US" smtClean="0"/>
              <a:pPr/>
              <a:t>15</a:t>
            </a:fld>
            <a:endParaRPr lang="en-US" smtClean="0"/>
          </a:p>
        </p:txBody>
      </p:sp>
      <p:sp>
        <p:nvSpPr>
          <p:cNvPr id="47109" name="TextBox 5"/>
          <p:cNvSpPr txBox="1">
            <a:spLocks noChangeArrowheads="1"/>
          </p:cNvSpPr>
          <p:nvPr/>
        </p:nvSpPr>
        <p:spPr bwMode="auto">
          <a:xfrm>
            <a:off x="990600" y="5943600"/>
            <a:ext cx="7254875" cy="369888"/>
          </a:xfrm>
          <a:prstGeom prst="rect">
            <a:avLst/>
          </a:prstGeom>
          <a:solidFill>
            <a:schemeClr val="bg1"/>
          </a:solidFill>
          <a:ln w="9525">
            <a:noFill/>
            <a:miter lim="800000"/>
            <a:headEnd/>
            <a:tailEnd/>
          </a:ln>
        </p:spPr>
        <p:txBody>
          <a:bodyPr wrap="none">
            <a:prstTxWarp prst="textNoShape">
              <a:avLst/>
            </a:prstTxWarp>
            <a:spAutoFit/>
          </a:bodyPr>
          <a:lstStyle/>
          <a:p>
            <a:r>
              <a:rPr lang="en-US" dirty="0"/>
              <a:t>Rob </a:t>
            </a:r>
            <a:r>
              <a:rPr lang="en-US" dirty="0" err="1"/>
              <a:t>Gutermuth</a:t>
            </a:r>
            <a:r>
              <a:rPr lang="en-US" dirty="0"/>
              <a:t>, who invented one of the techniques these folks used.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ea typeface="ＭＳ Ｐゴシック" charset="-128"/>
                <a:cs typeface="ＭＳ Ｐゴシック" charset="-128"/>
              </a:rPr>
              <a:t>Meeting REALLY famous people</a:t>
            </a:r>
          </a:p>
        </p:txBody>
      </p:sp>
      <p:pic>
        <p:nvPicPr>
          <p:cNvPr id="48131" name="Content Placeholder 4" descr="spuck_IMG_0199.JPG"/>
          <p:cNvPicPr>
            <a:picLocks noGrp="1" noChangeAspect="1"/>
          </p:cNvPicPr>
          <p:nvPr>
            <p:ph idx="1"/>
          </p:nvPr>
        </p:nvPicPr>
        <p:blipFill>
          <a:blip r:embed="rId2"/>
          <a:srcRect l="-21366" r="-21366"/>
          <a:stretch>
            <a:fillRect/>
          </a:stretch>
        </p:blipFill>
        <p:spPr/>
      </p:pic>
      <p:sp>
        <p:nvSpPr>
          <p:cNvPr id="48132" name="Slide Number Placeholder 3"/>
          <p:cNvSpPr>
            <a:spLocks noGrp="1"/>
          </p:cNvSpPr>
          <p:nvPr>
            <p:ph type="sldNum" sz="quarter" idx="12"/>
          </p:nvPr>
        </p:nvSpPr>
        <p:spPr>
          <a:noFill/>
        </p:spPr>
        <p:txBody>
          <a:bodyPr/>
          <a:lstStyle/>
          <a:p>
            <a:fld id="{19B1A9FB-2DD8-FC4B-B5B7-DB8441B15266}" type="slidenum">
              <a:rPr lang="en-US" smtClean="0"/>
              <a:pPr/>
              <a:t>16</a:t>
            </a:fld>
            <a:endParaRPr lang="en-US" smtClean="0"/>
          </a:p>
        </p:txBody>
      </p:sp>
      <p:sp>
        <p:nvSpPr>
          <p:cNvPr id="48133" name="TextBox 5"/>
          <p:cNvSpPr txBox="1">
            <a:spLocks noChangeArrowheads="1"/>
          </p:cNvSpPr>
          <p:nvPr/>
        </p:nvSpPr>
        <p:spPr bwMode="auto">
          <a:xfrm>
            <a:off x="0" y="2667000"/>
            <a:ext cx="1981200" cy="2862263"/>
          </a:xfrm>
          <a:prstGeom prst="rect">
            <a:avLst/>
          </a:prstGeom>
          <a:noFill/>
          <a:ln w="9525">
            <a:noFill/>
            <a:miter lim="800000"/>
            <a:headEnd/>
            <a:tailEnd/>
          </a:ln>
        </p:spPr>
        <p:txBody>
          <a:bodyPr>
            <a:prstTxWarp prst="textNoShape">
              <a:avLst/>
            </a:prstTxWarp>
            <a:spAutoFit/>
          </a:bodyPr>
          <a:lstStyle/>
          <a:p>
            <a:r>
              <a:rPr lang="en-US" dirty="0"/>
              <a:t>Tony Tyson (famous scientist) and Charles Simonyi (famous millionaire philanthropist), Tim </a:t>
            </a:r>
            <a:r>
              <a:rPr lang="en-US" dirty="0" err="1"/>
              <a:t>Spuck</a:t>
            </a:r>
            <a:r>
              <a:rPr lang="en-US" dirty="0"/>
              <a:t> (mentor teacher), Inga </a:t>
            </a:r>
            <a:r>
              <a:rPr lang="en-US" dirty="0" err="1"/>
              <a:t>Saathoff</a:t>
            </a:r>
            <a:r>
              <a:rPr lang="en-US" dirty="0"/>
              <a:t> (student)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a:ea typeface="ＭＳ Ｐゴシック" charset="-128"/>
              <a:cs typeface="ＭＳ Ｐゴシック" charset="-128"/>
            </a:endParaRPr>
          </a:p>
        </p:txBody>
      </p:sp>
      <p:pic>
        <p:nvPicPr>
          <p:cNvPr id="49156" name="Content Placeholder 6" descr="Screen shot 2011-01-25 at 2.53.35 PM.png"/>
          <p:cNvPicPr>
            <a:picLocks noGrp="1" noChangeAspect="1"/>
          </p:cNvPicPr>
          <p:nvPr>
            <p:ph idx="1"/>
          </p:nvPr>
        </p:nvPicPr>
        <p:blipFill>
          <a:blip r:embed="rId2"/>
          <a:srcRect/>
          <a:stretch>
            <a:fillRect/>
          </a:stretch>
        </p:blipFill>
        <p:spPr>
          <a:xfrm>
            <a:off x="0" y="0"/>
            <a:ext cx="8280400" cy="2921000"/>
          </a:xfrm>
        </p:spPr>
      </p:pic>
      <p:sp>
        <p:nvSpPr>
          <p:cNvPr id="49155" name="Slide Number Placeholder 3"/>
          <p:cNvSpPr>
            <a:spLocks noGrp="1"/>
          </p:cNvSpPr>
          <p:nvPr>
            <p:ph type="sldNum" sz="quarter" idx="12"/>
          </p:nvPr>
        </p:nvSpPr>
        <p:spPr>
          <a:noFill/>
        </p:spPr>
        <p:txBody>
          <a:bodyPr/>
          <a:lstStyle/>
          <a:p>
            <a:fld id="{26EA1D66-BF45-264F-98B5-0FD0DBF4F2FA}" type="slidenum">
              <a:rPr lang="en-US" smtClean="0"/>
              <a:pPr/>
              <a:t>17</a:t>
            </a:fld>
            <a:endParaRPr lang="en-US" smtClean="0"/>
          </a:p>
        </p:txBody>
      </p:sp>
      <p:pic>
        <p:nvPicPr>
          <p:cNvPr id="49157" name="Picture 7" descr="Screen shot 2011-01-25 at 2.55.20 PM.png"/>
          <p:cNvPicPr>
            <a:picLocks noChangeAspect="1"/>
          </p:cNvPicPr>
          <p:nvPr/>
        </p:nvPicPr>
        <p:blipFill>
          <a:blip r:embed="rId3"/>
          <a:srcRect/>
          <a:stretch>
            <a:fillRect/>
          </a:stretch>
        </p:blipFill>
        <p:spPr bwMode="auto">
          <a:xfrm>
            <a:off x="3251200" y="3048000"/>
            <a:ext cx="5892800" cy="6819900"/>
          </a:xfrm>
          <a:prstGeom prst="rect">
            <a:avLst/>
          </a:prstGeom>
          <a:noFill/>
          <a:ln w="9525">
            <a:noFill/>
            <a:miter lim="800000"/>
            <a:headEnd/>
            <a:tailEnd/>
          </a:ln>
        </p:spPr>
      </p:pic>
      <p:sp>
        <p:nvSpPr>
          <p:cNvPr id="49158" name="TextBox 5"/>
          <p:cNvSpPr txBox="1">
            <a:spLocks noChangeArrowheads="1"/>
          </p:cNvSpPr>
          <p:nvPr/>
        </p:nvSpPr>
        <p:spPr bwMode="auto">
          <a:xfrm>
            <a:off x="457200" y="3505200"/>
            <a:ext cx="2362200" cy="1477963"/>
          </a:xfrm>
          <a:prstGeom prst="rect">
            <a:avLst/>
          </a:prstGeom>
          <a:noFill/>
          <a:ln w="9525">
            <a:noFill/>
            <a:miter lim="800000"/>
            <a:headEnd/>
            <a:tailEnd/>
          </a:ln>
        </p:spPr>
        <p:txBody>
          <a:bodyPr>
            <a:prstTxWarp prst="textNoShape">
              <a:avLst/>
            </a:prstTxWarp>
            <a:spAutoFit/>
          </a:bodyPr>
          <a:lstStyle/>
          <a:p>
            <a:r>
              <a:rPr lang="en-US" dirty="0"/>
              <a:t>What’s the ASL for “accretion disk”??</a:t>
            </a:r>
          </a:p>
          <a:p>
            <a:endParaRPr lang="en-US" dirty="0"/>
          </a:p>
          <a:p>
            <a:r>
              <a:rPr lang="en-US" dirty="0"/>
              <a:t>This will</a:t>
            </a:r>
            <a:r>
              <a:rPr lang="en-US" dirty="0" smtClean="0"/>
              <a:t> hopefully be </a:t>
            </a:r>
            <a:r>
              <a:rPr lang="en-US" dirty="0"/>
              <a:t>a Spitzer podcast!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ea typeface="ＭＳ Ｐゴシック" charset="-128"/>
                <a:cs typeface="ＭＳ Ｐゴシック" charset="-128"/>
              </a:rPr>
              <a:t>Participant Reactions</a:t>
            </a:r>
          </a:p>
        </p:txBody>
      </p:sp>
      <p:sp>
        <p:nvSpPr>
          <p:cNvPr id="50179" name="Content Placeholder 2"/>
          <p:cNvSpPr>
            <a:spLocks noGrp="1"/>
          </p:cNvSpPr>
          <p:nvPr>
            <p:ph idx="1"/>
          </p:nvPr>
        </p:nvSpPr>
        <p:spPr/>
        <p:txBody>
          <a:bodyPr>
            <a:normAutofit fontScale="92500" lnSpcReduction="10000"/>
          </a:bodyPr>
          <a:lstStyle/>
          <a:p>
            <a:r>
              <a:rPr lang="en-US" sz="2400" dirty="0" smtClean="0">
                <a:ea typeface="ＭＳ Ｐゴシック" charset="-128"/>
                <a:cs typeface="ＭＳ Ｐゴシック" charset="-128"/>
              </a:rPr>
              <a:t>Everyone: astronomers are normal, friendly people!</a:t>
            </a:r>
          </a:p>
          <a:p>
            <a:pPr lvl="1"/>
            <a:r>
              <a:rPr lang="en-US" sz="2000" dirty="0" smtClean="0"/>
              <a:t>Teacher: “…never have I attended [a] convention where the overall collaborative nature of the attendees is so strong. Everyone that I came in contact with was approachable and eager to answer questions or contribute some knowledge.”</a:t>
            </a:r>
          </a:p>
          <a:p>
            <a:pPr lvl="1"/>
            <a:r>
              <a:rPr lang="en-US" sz="2000" dirty="0" smtClean="0"/>
              <a:t>Student: “I found it comforting that most educators at that level seem to genuinely enjoy and love to talk about their area of interest.”</a:t>
            </a:r>
          </a:p>
          <a:p>
            <a:pPr lvl="1"/>
            <a:r>
              <a:rPr lang="en-US" sz="2000" dirty="0" smtClean="0"/>
              <a:t>Student: “We had the great pleasure of talking to wonderful and brilliant people.”</a:t>
            </a:r>
          </a:p>
          <a:p>
            <a:r>
              <a:rPr lang="en-US" sz="2400" dirty="0" smtClean="0">
                <a:ea typeface="ＭＳ Ｐゴシック" charset="-128"/>
                <a:cs typeface="ＭＳ Ｐゴシック" charset="-128"/>
              </a:rPr>
              <a:t>Running with “the big kids”</a:t>
            </a:r>
          </a:p>
          <a:p>
            <a:pPr lvl="1"/>
            <a:r>
              <a:rPr lang="en-US" sz="2000" dirty="0" smtClean="0"/>
              <a:t>“How cool for [our] kids [to] see a poster right next to theirs being presented by three university professors on one side and a graduate student on the other.”</a:t>
            </a:r>
          </a:p>
          <a:p>
            <a:pPr lvl="1"/>
            <a:r>
              <a:rPr lang="en-US" sz="2000" dirty="0" smtClean="0"/>
              <a:t>“To think that  I was able to make a new astronomical discovery for the first time in my life still inspires me to no end!”</a:t>
            </a:r>
          </a:p>
          <a:p>
            <a:pPr lvl="1"/>
            <a:endParaRPr lang="en-US" sz="2000" dirty="0" smtClean="0"/>
          </a:p>
        </p:txBody>
      </p:sp>
      <p:sp>
        <p:nvSpPr>
          <p:cNvPr id="50180" name="Slide Number Placeholder 3"/>
          <p:cNvSpPr>
            <a:spLocks noGrp="1"/>
          </p:cNvSpPr>
          <p:nvPr>
            <p:ph type="sldNum" sz="quarter" idx="12"/>
          </p:nvPr>
        </p:nvSpPr>
        <p:spPr>
          <a:noFill/>
        </p:spPr>
        <p:txBody>
          <a:bodyPr/>
          <a:lstStyle/>
          <a:p>
            <a:fld id="{FAB580BE-C42B-7B4B-9561-C8B904BA6197}" type="slidenum">
              <a:rPr lang="en-US" smtClean="0"/>
              <a:pPr/>
              <a:t>18</a:t>
            </a:fld>
            <a:endParaRPr lang="en-US"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ea typeface="ＭＳ Ｐゴシック" charset="-128"/>
                <a:cs typeface="ＭＳ Ｐゴシック" charset="-128"/>
              </a:rPr>
              <a:t>Participant Reactions</a:t>
            </a:r>
          </a:p>
        </p:txBody>
      </p:sp>
      <p:sp>
        <p:nvSpPr>
          <p:cNvPr id="51203" name="Content Placeholder 2"/>
          <p:cNvSpPr>
            <a:spLocks noGrp="1"/>
          </p:cNvSpPr>
          <p:nvPr>
            <p:ph idx="1"/>
          </p:nvPr>
        </p:nvSpPr>
        <p:spPr/>
        <p:txBody>
          <a:bodyPr>
            <a:normAutofit fontScale="92500" lnSpcReduction="10000"/>
          </a:bodyPr>
          <a:lstStyle/>
          <a:p>
            <a:r>
              <a:rPr lang="en-US" sz="1800" smtClean="0">
                <a:ea typeface="ＭＳ Ｐゴシック" charset="-128"/>
                <a:cs typeface="ＭＳ Ｐゴシック" charset="-128"/>
              </a:rPr>
              <a:t>Astronomy and Science in General</a:t>
            </a:r>
          </a:p>
          <a:p>
            <a:pPr lvl="1"/>
            <a:r>
              <a:rPr lang="en-US" sz="1600" smtClean="0"/>
              <a:t>“I always thought just from programs on tv and in the classroom that astronomy was more or less completely figured out. Learning that it isn’t is pretty exciting.”</a:t>
            </a:r>
          </a:p>
          <a:p>
            <a:pPr lvl="1"/>
            <a:r>
              <a:rPr lang="en-US" sz="1600" smtClean="0"/>
              <a:t>“My observation was that [our students'] ideas for their future expanded with the whole experience.  That science became more than a class but an endeavor in which they could participate.”</a:t>
            </a:r>
          </a:p>
          <a:p>
            <a:pPr lvl="1"/>
            <a:r>
              <a:rPr lang="en-US" sz="1600" smtClean="0"/>
              <a:t>“I have learned a lot over the past three years .. I actually understood much of what they were talking about!”</a:t>
            </a:r>
          </a:p>
          <a:p>
            <a:pPr lvl="1"/>
            <a:r>
              <a:rPr lang="en-US" sz="1600" smtClean="0"/>
              <a:t>“Although I'm sure none of us understood every word of what these professionals said, the fact that we could wrap our minds around even parts of it proves that we've come a long way in our studies.”</a:t>
            </a:r>
          </a:p>
          <a:p>
            <a:pPr lvl="1"/>
            <a:r>
              <a:rPr lang="en-US" sz="1600" smtClean="0"/>
              <a:t>“This was really exciting.”</a:t>
            </a:r>
          </a:p>
          <a:p>
            <a:r>
              <a:rPr lang="en-US" sz="1800" smtClean="0">
                <a:ea typeface="ＭＳ Ｐゴシック" charset="-128"/>
                <a:cs typeface="ＭＳ Ｐゴシック" charset="-128"/>
              </a:rPr>
              <a:t>Specific Astronomy Things</a:t>
            </a:r>
          </a:p>
          <a:p>
            <a:pPr lvl="1"/>
            <a:r>
              <a:rPr lang="en-US" sz="1600" smtClean="0"/>
              <a:t>“My favorite lecture on Monday was on the topic of black holes and dark matter. This one really blew our minds; we learned that only 5% of the universe is made up of the atoms we all know and love!” </a:t>
            </a:r>
          </a:p>
          <a:p>
            <a:pPr lvl="1"/>
            <a:r>
              <a:rPr lang="en-US" sz="1600" smtClean="0"/>
              <a:t>“It was neat that Kepler's first confirmed terrestrial planet was announced during the conference.”</a:t>
            </a:r>
          </a:p>
          <a:p>
            <a:endParaRPr lang="en-US" sz="2000" smtClean="0">
              <a:ea typeface="ＭＳ Ｐゴシック" charset="-128"/>
              <a:cs typeface="ＭＳ Ｐゴシック" charset="-128"/>
            </a:endParaRPr>
          </a:p>
        </p:txBody>
      </p:sp>
      <p:sp>
        <p:nvSpPr>
          <p:cNvPr id="51204" name="Slide Number Placeholder 3"/>
          <p:cNvSpPr>
            <a:spLocks noGrp="1"/>
          </p:cNvSpPr>
          <p:nvPr>
            <p:ph type="sldNum" sz="quarter" idx="12"/>
          </p:nvPr>
        </p:nvSpPr>
        <p:spPr>
          <a:noFill/>
        </p:spPr>
        <p:txBody>
          <a:bodyPr/>
          <a:lstStyle/>
          <a:p>
            <a:fld id="{44EB8D4D-D2C7-4F45-8A07-DC047576AC9D}" type="slidenum">
              <a:rPr lang="en-US" smtClean="0"/>
              <a:pPr/>
              <a:t>19</a:t>
            </a:fld>
            <a:endParaRPr lang="en-US"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ea typeface="ＭＳ Ｐゴシック" charset="-128"/>
                <a:cs typeface="ＭＳ Ｐゴシック" charset="-128"/>
              </a:rPr>
              <a:t>NITARP in one slide</a:t>
            </a:r>
          </a:p>
        </p:txBody>
      </p:sp>
      <p:sp>
        <p:nvSpPr>
          <p:cNvPr id="34819" name="Content Placeholder 2"/>
          <p:cNvSpPr>
            <a:spLocks noGrp="1"/>
          </p:cNvSpPr>
          <p:nvPr>
            <p:ph idx="1"/>
          </p:nvPr>
        </p:nvSpPr>
        <p:spPr/>
        <p:txBody>
          <a:bodyPr>
            <a:noAutofit/>
          </a:bodyPr>
          <a:lstStyle/>
          <a:p>
            <a:r>
              <a:rPr lang="en-US" sz="1800" dirty="0" smtClean="0">
                <a:ea typeface="ＭＳ Ｐゴシック" charset="-128"/>
                <a:cs typeface="ＭＳ Ｐゴシック" charset="-128"/>
              </a:rPr>
              <a:t>NITARP = NASA/IPAC Teacher Archive Research Program</a:t>
            </a:r>
          </a:p>
          <a:p>
            <a:r>
              <a:rPr lang="en-US" sz="1800" dirty="0" smtClean="0">
                <a:ea typeface="ＭＳ Ｐゴシック" charset="-128"/>
                <a:cs typeface="ＭＳ Ｐゴシック" charset="-128"/>
              </a:rPr>
              <a:t>NITARP is designed to give teachers an </a:t>
            </a:r>
            <a:r>
              <a:rPr lang="en-US" sz="1800" i="1" dirty="0" smtClean="0">
                <a:ea typeface="ＭＳ Ｐゴシック" charset="-128"/>
                <a:cs typeface="ＭＳ Ｐゴシック" charset="-128"/>
              </a:rPr>
              <a:t>authentic research experience </a:t>
            </a:r>
            <a:r>
              <a:rPr lang="en-US" sz="1800" dirty="0" smtClean="0">
                <a:ea typeface="ＭＳ Ｐゴシック" charset="-128"/>
                <a:cs typeface="ＭＳ Ｐゴシック" charset="-128"/>
              </a:rPr>
              <a:t>using </a:t>
            </a:r>
            <a:r>
              <a:rPr lang="en-US" sz="1800" i="1" dirty="0" smtClean="0">
                <a:ea typeface="ＭＳ Ｐゴシック" charset="-128"/>
                <a:cs typeface="ＭＳ Ｐゴシック" charset="-128"/>
              </a:rPr>
              <a:t>real data and tools</a:t>
            </a:r>
            <a:r>
              <a:rPr lang="en-US" sz="1800" dirty="0" smtClean="0">
                <a:ea typeface="ＭＳ Ｐゴシック" charset="-128"/>
                <a:cs typeface="ＭＳ Ｐゴシック" charset="-128"/>
              </a:rPr>
              <a:t>.</a:t>
            </a:r>
          </a:p>
          <a:p>
            <a:r>
              <a:rPr lang="en-US" sz="1800" dirty="0" smtClean="0">
                <a:ea typeface="ＭＳ Ｐゴシック" charset="-128"/>
                <a:cs typeface="ＭＳ Ｐゴシック" charset="-128"/>
              </a:rPr>
              <a:t>A group of teachers are paired with mentor astronomer, do research, write up results, take it to a professional meeting.</a:t>
            </a:r>
          </a:p>
          <a:p>
            <a:r>
              <a:rPr lang="en-US" sz="1800" dirty="0" smtClean="0">
                <a:ea typeface="ＭＳ Ｐゴシック" charset="-128"/>
                <a:cs typeface="ＭＳ Ｐゴシック" charset="-128"/>
              </a:rPr>
              <a:t>Three trips: (1) professional meeting to start, (2) visit Caltech/JPL for 3 days, (3) professional meeting to present results.</a:t>
            </a:r>
          </a:p>
          <a:p>
            <a:r>
              <a:rPr lang="en-US" sz="1800" dirty="0" smtClean="0">
                <a:ea typeface="ＭＳ Ｐゴシック" charset="-128"/>
                <a:cs typeface="ＭＳ Ｐゴシック" charset="-128"/>
              </a:rPr>
              <a:t>Aimed at high school teachers; middle school, community college, informal educators may also benefit. </a:t>
            </a:r>
          </a:p>
          <a:p>
            <a:r>
              <a:rPr lang="en-US" sz="1800" dirty="0" smtClean="0">
                <a:ea typeface="ＭＳ Ｐゴシック" charset="-128"/>
                <a:cs typeface="ＭＳ Ｐゴシック" charset="-128"/>
              </a:rPr>
              <a:t>(Originally funded out of Spitzer EPO; now funded out of Archival Research and EPO funds.)</a:t>
            </a:r>
          </a:p>
          <a:p>
            <a:r>
              <a:rPr lang="en-US" sz="1800" dirty="0" smtClean="0">
                <a:ea typeface="ＭＳ Ｐゴシック" charset="-128"/>
                <a:cs typeface="ＭＳ Ｐゴシック" charset="-128"/>
              </a:rPr>
              <a:t>Teacher application available Spring, due Fall; any US educator can apply.</a:t>
            </a:r>
          </a:p>
          <a:p>
            <a:r>
              <a:rPr lang="en-US" sz="1800" dirty="0" smtClean="0">
                <a:ea typeface="ＭＳ Ｐゴシック" charset="-128"/>
                <a:cs typeface="ＭＳ Ｐゴシック" charset="-128"/>
              </a:rPr>
              <a:t>Google NITARP to learn more! Or http://</a:t>
            </a:r>
            <a:r>
              <a:rPr lang="en-US" sz="1800" dirty="0" err="1" smtClean="0">
                <a:ea typeface="ＭＳ Ｐゴシック" charset="-128"/>
                <a:cs typeface="ＭＳ Ｐゴシック" charset="-128"/>
              </a:rPr>
              <a:t>nitarp.ipac.caltech.edu</a:t>
            </a:r>
            <a:endParaRPr lang="en-US" sz="1800" dirty="0" smtClean="0">
              <a:ea typeface="ＭＳ Ｐゴシック" charset="-128"/>
              <a:cs typeface="ＭＳ Ｐゴシック" charset="-128"/>
            </a:endParaRPr>
          </a:p>
          <a:p>
            <a:endParaRPr lang="en-US" sz="1800" dirty="0" smtClean="0">
              <a:ea typeface="ＭＳ Ｐゴシック" charset="-128"/>
              <a:cs typeface="ＭＳ Ｐゴシック" charset="-128"/>
            </a:endParaRPr>
          </a:p>
        </p:txBody>
      </p:sp>
      <p:sp>
        <p:nvSpPr>
          <p:cNvPr id="34820" name="Slide Number Placeholder 3"/>
          <p:cNvSpPr>
            <a:spLocks noGrp="1"/>
          </p:cNvSpPr>
          <p:nvPr>
            <p:ph type="sldNum" sz="quarter" idx="12"/>
          </p:nvPr>
        </p:nvSpPr>
        <p:spPr>
          <a:noFill/>
        </p:spPr>
        <p:txBody>
          <a:bodyPr/>
          <a:lstStyle/>
          <a:p>
            <a:fld id="{9BF2F1BD-D414-DC4E-8068-94E9CF1FEA70}" type="slidenum">
              <a:rPr lang="en-US" smtClean="0"/>
              <a:pPr/>
              <a:t>2</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ea typeface="ＭＳ Ｐゴシック" charset="-128"/>
                <a:cs typeface="ＭＳ Ｐゴシック" charset="-128"/>
              </a:rPr>
              <a:t>Participant Reactions</a:t>
            </a:r>
          </a:p>
        </p:txBody>
      </p:sp>
      <p:sp>
        <p:nvSpPr>
          <p:cNvPr id="52227" name="Content Placeholder 2"/>
          <p:cNvSpPr>
            <a:spLocks noGrp="1"/>
          </p:cNvSpPr>
          <p:nvPr>
            <p:ph idx="1"/>
          </p:nvPr>
        </p:nvSpPr>
        <p:spPr/>
        <p:txBody>
          <a:bodyPr>
            <a:normAutofit fontScale="70000" lnSpcReduction="20000"/>
          </a:bodyPr>
          <a:lstStyle/>
          <a:p>
            <a:r>
              <a:rPr lang="en-US" smtClean="0">
                <a:ea typeface="ＭＳ Ｐゴシック" charset="-128"/>
                <a:cs typeface="ＭＳ Ｐゴシック" charset="-128"/>
              </a:rPr>
              <a:t>Students: learning how to network. Making contacts at schools to which they have applied (or learning about new schools to which they should apply). Learning about summer opportunities.</a:t>
            </a:r>
          </a:p>
          <a:p>
            <a:r>
              <a:rPr lang="en-US" smtClean="0">
                <a:ea typeface="ＭＳ Ｐゴシック" charset="-128"/>
                <a:cs typeface="ＭＳ Ｐゴシック" charset="-128"/>
              </a:rPr>
              <a:t>Taking what they learned in their project and trying to go further:</a:t>
            </a:r>
          </a:p>
          <a:p>
            <a:pPr lvl="1"/>
            <a:r>
              <a:rPr lang="en-US" smtClean="0"/>
              <a:t>“It was interesting to see that AGNs tend to exist in clusters, making me wonder how the AGNs we analyzed in our project were arranged.”</a:t>
            </a:r>
          </a:p>
          <a:p>
            <a:pPr lvl="1"/>
            <a:r>
              <a:rPr lang="en-US" smtClean="0"/>
              <a:t>“X-Ray data could potentially be used to expand our project.”</a:t>
            </a:r>
          </a:p>
          <a:p>
            <a:pPr lvl="1"/>
            <a:r>
              <a:rPr lang="en-US" smtClean="0"/>
              <a:t>“[I talked to xxx who] thought we might be able to get spectra for our YSO candidates from his …observatory colleagues and connections.” </a:t>
            </a:r>
          </a:p>
          <a:p>
            <a:pPr lvl="1"/>
            <a:r>
              <a:rPr lang="en-US" smtClean="0"/>
              <a:t>“In my head I compared the rings of Saturn [Porco’s talk] to the disk structure around eps Aur [her project].”</a:t>
            </a:r>
          </a:p>
          <a:p>
            <a:r>
              <a:rPr lang="en-US" smtClean="0">
                <a:ea typeface="ＭＳ Ｐゴシック" charset="-128"/>
                <a:cs typeface="ＭＳ Ｐゴシック" charset="-128"/>
              </a:rPr>
              <a:t>Learning from each other (impaired kids were inspirational):</a:t>
            </a:r>
          </a:p>
          <a:p>
            <a:pPr lvl="1"/>
            <a:r>
              <a:rPr lang="en-US" smtClean="0"/>
              <a:t>“Before this conference, I hardly thought about the different methods people with physical impairments would have to use to learn about [science]…science is for literally anyone who is curious and willing to learn, no matter what the current circumstances are.”</a:t>
            </a:r>
          </a:p>
        </p:txBody>
      </p:sp>
      <p:sp>
        <p:nvSpPr>
          <p:cNvPr id="52228" name="Slide Number Placeholder 3"/>
          <p:cNvSpPr>
            <a:spLocks noGrp="1"/>
          </p:cNvSpPr>
          <p:nvPr>
            <p:ph type="sldNum" sz="quarter" idx="12"/>
          </p:nvPr>
        </p:nvSpPr>
        <p:spPr>
          <a:noFill/>
        </p:spPr>
        <p:txBody>
          <a:bodyPr/>
          <a:lstStyle/>
          <a:p>
            <a:fld id="{71E95A85-7E4E-0C4B-AF13-16BC3C6BA8E0}" type="slidenum">
              <a:rPr lang="en-US" smtClean="0"/>
              <a:pPr/>
              <a:t>20</a:t>
            </a:fld>
            <a:endParaRPr lang="en-US"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ea typeface="ＭＳ Ｐゴシック" charset="-128"/>
                <a:cs typeface="ＭＳ Ｐゴシック" charset="-128"/>
              </a:rPr>
              <a:t>Ambassadors!</a:t>
            </a:r>
          </a:p>
        </p:txBody>
      </p:sp>
      <p:sp>
        <p:nvSpPr>
          <p:cNvPr id="53251" name="Content Placeholder 2"/>
          <p:cNvSpPr>
            <a:spLocks noGrp="1"/>
          </p:cNvSpPr>
          <p:nvPr>
            <p:ph idx="1"/>
          </p:nvPr>
        </p:nvSpPr>
        <p:spPr>
          <a:xfrm>
            <a:off x="457200" y="1992312"/>
            <a:ext cx="8181975" cy="4408488"/>
          </a:xfrm>
        </p:spPr>
        <p:txBody>
          <a:bodyPr>
            <a:normAutofit fontScale="70000" lnSpcReduction="20000"/>
          </a:bodyPr>
          <a:lstStyle/>
          <a:p>
            <a:r>
              <a:rPr lang="en-US" dirty="0" smtClean="0">
                <a:ea typeface="ＭＳ Ｐゴシック" charset="-128"/>
                <a:cs typeface="ＭＳ Ｐゴシック" charset="-128"/>
              </a:rPr>
              <a:t>“…it invigorated me to become part of the greater message, which is the story of space and ground based observatories and the incredible infrastructure built by NASA and its commercial and institutional partners. Never in the history of this great science has so much data and use of incredible instruments been available to not just the scientific community but the general public as well. All one has to do is just ask!” </a:t>
            </a:r>
          </a:p>
          <a:p>
            <a:r>
              <a:rPr lang="en-US" dirty="0" smtClean="0">
                <a:ea typeface="ＭＳ Ｐゴシック" charset="-128"/>
                <a:cs typeface="ＭＳ Ｐゴシック" charset="-128"/>
              </a:rPr>
              <a:t>[One of the other teachers with whom I've been working now] sees herself as being able to teach science, [… and] wants to share this excitement and potential with others who are in deaf education who might never have thought that they could teach science.  So many educators who work with students who have special needs […] specialize in supporting the needs of the students rather than the core STEM subjects[…] Becoming empowered in the language and the nature of inquiry and investigation was also life changing for our teacher participants.</a:t>
            </a:r>
          </a:p>
          <a:p>
            <a:endParaRPr lang="en-US" dirty="0" smtClean="0">
              <a:ea typeface="ＭＳ Ｐゴシック" charset="-128"/>
              <a:cs typeface="ＭＳ Ｐゴシック" charset="-128"/>
            </a:endParaRPr>
          </a:p>
        </p:txBody>
      </p:sp>
      <p:sp>
        <p:nvSpPr>
          <p:cNvPr id="53252" name="Slide Number Placeholder 3"/>
          <p:cNvSpPr>
            <a:spLocks noGrp="1"/>
          </p:cNvSpPr>
          <p:nvPr>
            <p:ph type="sldNum" sz="quarter" idx="12"/>
          </p:nvPr>
        </p:nvSpPr>
        <p:spPr>
          <a:noFill/>
        </p:spPr>
        <p:txBody>
          <a:bodyPr/>
          <a:lstStyle/>
          <a:p>
            <a:fld id="{6AB3EBCC-87B8-5F4F-9220-D51C6E8B7BF8}" type="slidenum">
              <a:rPr lang="en-US" smtClean="0"/>
              <a:pPr/>
              <a:t>21</a:t>
            </a:fld>
            <a:endParaRPr lang="en-US"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ea typeface="ＭＳ Ｐゴシック" charset="-128"/>
                <a:cs typeface="ＭＳ Ｐゴシック" charset="-128"/>
              </a:rPr>
              <a:t>Changing the culture</a:t>
            </a:r>
          </a:p>
        </p:txBody>
      </p:sp>
      <p:sp>
        <p:nvSpPr>
          <p:cNvPr id="54278" name="Content Placeholder 6"/>
          <p:cNvSpPr>
            <a:spLocks noGrp="1"/>
          </p:cNvSpPr>
          <p:nvPr>
            <p:ph idx="1"/>
          </p:nvPr>
        </p:nvSpPr>
        <p:spPr/>
        <p:txBody>
          <a:bodyPr/>
          <a:lstStyle/>
          <a:p>
            <a:endParaRPr lang="en-US">
              <a:ea typeface="ＭＳ Ｐゴシック" charset="-128"/>
              <a:cs typeface="ＭＳ Ｐゴシック" charset="-128"/>
            </a:endParaRPr>
          </a:p>
        </p:txBody>
      </p:sp>
      <p:sp>
        <p:nvSpPr>
          <p:cNvPr id="54275" name="Slide Number Placeholder 3"/>
          <p:cNvSpPr>
            <a:spLocks noGrp="1"/>
          </p:cNvSpPr>
          <p:nvPr>
            <p:ph type="sldNum" sz="quarter" idx="12"/>
          </p:nvPr>
        </p:nvSpPr>
        <p:spPr>
          <a:noFill/>
        </p:spPr>
        <p:txBody>
          <a:bodyPr/>
          <a:lstStyle/>
          <a:p>
            <a:fld id="{633CEFDB-7E0A-034A-B9E8-1548DAECB00A}" type="slidenum">
              <a:rPr lang="en-US" smtClean="0"/>
              <a:pPr/>
              <a:t>22</a:t>
            </a:fld>
            <a:endParaRPr lang="en-US" smtClean="0"/>
          </a:p>
        </p:txBody>
      </p:sp>
      <p:pic>
        <p:nvPicPr>
          <p:cNvPr id="54277" name="Picture 5" descr="johnson_teamspitzer.jpeg"/>
          <p:cNvPicPr>
            <a:picLocks noChangeAspect="1"/>
          </p:cNvPicPr>
          <p:nvPr/>
        </p:nvPicPr>
        <p:blipFill>
          <a:blip r:embed="rId2"/>
          <a:srcRect/>
          <a:stretch>
            <a:fillRect/>
          </a:stretch>
        </p:blipFill>
        <p:spPr bwMode="auto">
          <a:xfrm>
            <a:off x="0" y="1981200"/>
            <a:ext cx="9144000" cy="4295775"/>
          </a:xfrm>
          <a:prstGeom prst="rect">
            <a:avLst/>
          </a:prstGeom>
          <a:noFill/>
          <a:ln w="9525">
            <a:noFill/>
            <a:miter lim="800000"/>
            <a:headEnd/>
            <a:tailEnd/>
          </a:ln>
        </p:spPr>
      </p:pic>
      <p:sp>
        <p:nvSpPr>
          <p:cNvPr id="54276" name="TextBox 4"/>
          <p:cNvSpPr txBox="1">
            <a:spLocks noChangeArrowheads="1"/>
          </p:cNvSpPr>
          <p:nvPr/>
        </p:nvSpPr>
        <p:spPr bwMode="auto">
          <a:xfrm>
            <a:off x="1219200" y="5715000"/>
            <a:ext cx="6583363" cy="369888"/>
          </a:xfrm>
          <a:prstGeom prst="rect">
            <a:avLst/>
          </a:prstGeom>
          <a:solidFill>
            <a:schemeClr val="bg1"/>
          </a:solidFill>
          <a:ln w="9525">
            <a:noFill/>
            <a:miter lim="800000"/>
            <a:headEnd/>
            <a:tailEnd/>
          </a:ln>
        </p:spPr>
        <p:txBody>
          <a:bodyPr wrap="none">
            <a:prstTxWarp prst="textNoShape">
              <a:avLst/>
            </a:prstTxWarp>
            <a:spAutoFit/>
          </a:bodyPr>
          <a:lstStyle/>
          <a:p>
            <a:r>
              <a:rPr lang="en-US" dirty="0"/>
              <a:t>3 went to AAS; 8 think differently about astronomy and science.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ea typeface="ＭＳ Ｐゴシック" charset="-128"/>
                <a:cs typeface="ＭＳ Ｐゴシック" charset="-128"/>
              </a:rPr>
              <a:t>NITARP’s Future </a:t>
            </a:r>
          </a:p>
        </p:txBody>
      </p:sp>
      <p:sp>
        <p:nvSpPr>
          <p:cNvPr id="55300" name="Slide Number Placeholder 3"/>
          <p:cNvSpPr>
            <a:spLocks noGrp="1"/>
          </p:cNvSpPr>
          <p:nvPr>
            <p:ph type="sldNum" sz="quarter" idx="12"/>
          </p:nvPr>
        </p:nvSpPr>
        <p:spPr>
          <a:noFill/>
        </p:spPr>
        <p:txBody>
          <a:bodyPr/>
          <a:lstStyle/>
          <a:p>
            <a:fld id="{E0518FD0-C8C3-AF4A-A9CF-EF70EB50BF94}" type="slidenum">
              <a:rPr lang="en-US"/>
              <a:pPr/>
              <a:t>23</a:t>
            </a:fld>
            <a:endParaRPr lang="en-US"/>
          </a:p>
        </p:txBody>
      </p:sp>
      <p:sp>
        <p:nvSpPr>
          <p:cNvPr id="5" name="Oval 4"/>
          <p:cNvSpPr/>
          <p:nvPr/>
        </p:nvSpPr>
        <p:spPr>
          <a:xfrm>
            <a:off x="2590800" y="2286000"/>
            <a:ext cx="2514600" cy="2438400"/>
          </a:xfrm>
          <a:prstGeom prst="ellipse">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Oval 5"/>
          <p:cNvSpPr/>
          <p:nvPr/>
        </p:nvSpPr>
        <p:spPr>
          <a:xfrm>
            <a:off x="3429000" y="3733800"/>
            <a:ext cx="2514600" cy="2438400"/>
          </a:xfrm>
          <a:prstGeom prst="ellipse">
            <a:avLst/>
          </a:prstGeom>
          <a:solidFill>
            <a:srgbClr val="3366FF">
              <a:alpha val="5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4267200" y="2286000"/>
            <a:ext cx="2514600" cy="2438400"/>
          </a:xfrm>
          <a:prstGeom prst="ellipse">
            <a:avLst/>
          </a:prstGeom>
          <a:solidFill>
            <a:srgbClr val="FFFF00">
              <a:alpha val="5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304" name="TextBox 8"/>
          <p:cNvSpPr txBox="1">
            <a:spLocks noChangeArrowheads="1"/>
          </p:cNvSpPr>
          <p:nvPr/>
        </p:nvSpPr>
        <p:spPr bwMode="auto">
          <a:xfrm>
            <a:off x="2971800" y="2895600"/>
            <a:ext cx="1173163" cy="369888"/>
          </a:xfrm>
          <a:prstGeom prst="rect">
            <a:avLst/>
          </a:prstGeom>
          <a:noFill/>
          <a:ln w="9525">
            <a:noFill/>
            <a:miter lim="800000"/>
            <a:headEnd/>
            <a:tailEnd/>
          </a:ln>
        </p:spPr>
        <p:txBody>
          <a:bodyPr wrap="none">
            <a:prstTxWarp prst="textNoShape">
              <a:avLst/>
            </a:prstTxWarp>
            <a:spAutoFit/>
          </a:bodyPr>
          <a:lstStyle/>
          <a:p>
            <a:r>
              <a:rPr lang="en-US" dirty="0"/>
              <a:t>Scientists</a:t>
            </a:r>
          </a:p>
        </p:txBody>
      </p:sp>
      <p:sp>
        <p:nvSpPr>
          <p:cNvPr id="55305" name="TextBox 9"/>
          <p:cNvSpPr txBox="1">
            <a:spLocks noChangeArrowheads="1"/>
          </p:cNvSpPr>
          <p:nvPr/>
        </p:nvSpPr>
        <p:spPr bwMode="auto">
          <a:xfrm>
            <a:off x="5181600" y="2895600"/>
            <a:ext cx="1223963" cy="369888"/>
          </a:xfrm>
          <a:prstGeom prst="rect">
            <a:avLst/>
          </a:prstGeom>
          <a:noFill/>
          <a:ln w="9525">
            <a:noFill/>
            <a:miter lim="800000"/>
            <a:headEnd/>
            <a:tailEnd/>
          </a:ln>
        </p:spPr>
        <p:txBody>
          <a:bodyPr wrap="none">
            <a:prstTxWarp prst="textNoShape">
              <a:avLst/>
            </a:prstTxWarp>
            <a:spAutoFit/>
          </a:bodyPr>
          <a:lstStyle/>
          <a:p>
            <a:r>
              <a:rPr lang="en-US"/>
              <a:t>Educators</a:t>
            </a:r>
          </a:p>
        </p:txBody>
      </p:sp>
      <p:sp>
        <p:nvSpPr>
          <p:cNvPr id="55306" name="TextBox 10"/>
          <p:cNvSpPr txBox="1">
            <a:spLocks noChangeArrowheads="1"/>
          </p:cNvSpPr>
          <p:nvPr/>
        </p:nvSpPr>
        <p:spPr bwMode="auto">
          <a:xfrm>
            <a:off x="4191000" y="4953000"/>
            <a:ext cx="1069975" cy="369888"/>
          </a:xfrm>
          <a:prstGeom prst="rect">
            <a:avLst/>
          </a:prstGeom>
          <a:noFill/>
          <a:ln w="9525">
            <a:noFill/>
            <a:miter lim="800000"/>
            <a:headEnd/>
            <a:tailEnd/>
          </a:ln>
        </p:spPr>
        <p:txBody>
          <a:bodyPr wrap="none">
            <a:prstTxWarp prst="textNoShape">
              <a:avLst/>
            </a:prstTxWarp>
            <a:spAutoFit/>
          </a:bodyPr>
          <a:lstStyle/>
          <a:p>
            <a:r>
              <a:rPr lang="en-US"/>
              <a:t>$Money!</a:t>
            </a:r>
          </a:p>
        </p:txBody>
      </p:sp>
      <p:grpSp>
        <p:nvGrpSpPr>
          <p:cNvPr id="2" name="Group 17"/>
          <p:cNvGrpSpPr>
            <a:grpSpLocks/>
          </p:cNvGrpSpPr>
          <p:nvPr/>
        </p:nvGrpSpPr>
        <p:grpSpPr bwMode="auto">
          <a:xfrm>
            <a:off x="4495800" y="1905000"/>
            <a:ext cx="3389313" cy="1774825"/>
            <a:chOff x="4495800" y="1295400"/>
            <a:chExt cx="3390101" cy="1775059"/>
          </a:xfrm>
        </p:grpSpPr>
        <p:sp>
          <p:nvSpPr>
            <p:cNvPr id="12" name="Merge 11"/>
            <p:cNvSpPr/>
            <p:nvPr/>
          </p:nvSpPr>
          <p:spPr>
            <a:xfrm>
              <a:off x="4495800" y="1828870"/>
              <a:ext cx="392204" cy="1241589"/>
            </a:xfrm>
            <a:prstGeom prst="flowChartMerge">
              <a:avLst/>
            </a:prstGeom>
            <a:solidFill>
              <a:srgbClr val="660066">
                <a:alpha val="50000"/>
              </a:srgbClr>
            </a:solidFill>
            <a:ln>
              <a:noFill/>
            </a:ln>
          </p:spPr>
          <p:style>
            <a:lnRef idx="1">
              <a:schemeClr val="accent1"/>
            </a:lnRef>
            <a:fillRef idx="3">
              <a:schemeClr val="accent1"/>
            </a:fillRef>
            <a:effectRef idx="2">
              <a:schemeClr val="accent1"/>
            </a:effectRef>
            <a:fontRef idx="minor">
              <a:schemeClr val="lt1"/>
            </a:fontRef>
          </p:style>
        </p:sp>
        <p:cxnSp>
          <p:nvCxnSpPr>
            <p:cNvPr id="15" name="Straight Arrow Connector 14"/>
            <p:cNvCxnSpPr/>
            <p:nvPr/>
          </p:nvCxnSpPr>
          <p:spPr>
            <a:xfrm flipV="1">
              <a:off x="4800671" y="1447820"/>
              <a:ext cx="1067048" cy="53347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55311" name="TextBox 15"/>
            <p:cNvSpPr txBox="1">
              <a:spLocks noChangeArrowheads="1"/>
            </p:cNvSpPr>
            <p:nvPr/>
          </p:nvSpPr>
          <p:spPr bwMode="auto">
            <a:xfrm>
              <a:off x="5867400" y="1295400"/>
              <a:ext cx="2018501" cy="369332"/>
            </a:xfrm>
            <a:prstGeom prst="rect">
              <a:avLst/>
            </a:prstGeom>
            <a:noFill/>
            <a:ln w="9525">
              <a:noFill/>
              <a:miter lim="800000"/>
              <a:headEnd/>
              <a:tailEnd/>
            </a:ln>
          </p:spPr>
          <p:txBody>
            <a:bodyPr wrap="none">
              <a:prstTxWarp prst="textNoShape">
                <a:avLst/>
              </a:prstTxWarp>
              <a:spAutoFit/>
            </a:bodyPr>
            <a:lstStyle/>
            <a:p>
              <a:r>
                <a:rPr lang="en-US"/>
                <a:t>Non-Science staff</a:t>
              </a:r>
            </a:p>
          </p:txBody>
        </p:sp>
      </p:grpSp>
      <p:sp>
        <p:nvSpPr>
          <p:cNvPr id="55308" name="TextBox 15"/>
          <p:cNvSpPr txBox="1">
            <a:spLocks noChangeArrowheads="1"/>
          </p:cNvSpPr>
          <p:nvPr/>
        </p:nvSpPr>
        <p:spPr bwMode="auto">
          <a:xfrm>
            <a:off x="304800" y="3810000"/>
            <a:ext cx="2362200" cy="1384300"/>
          </a:xfrm>
          <a:prstGeom prst="rect">
            <a:avLst/>
          </a:prstGeom>
          <a:noFill/>
          <a:ln w="9525">
            <a:noFill/>
            <a:miter lim="800000"/>
            <a:headEnd/>
            <a:tailEnd/>
          </a:ln>
        </p:spPr>
        <p:txBody>
          <a:bodyPr>
            <a:prstTxWarp prst="textNoShape">
              <a:avLst/>
            </a:prstTxWarp>
            <a:spAutoFit/>
          </a:bodyPr>
          <a:lstStyle/>
          <a:p>
            <a:r>
              <a:rPr lang="en-US" sz="2800"/>
              <a:t>Can you help us with any of these?</a:t>
            </a:r>
          </a:p>
        </p:txBody>
      </p:sp>
      <p:sp>
        <p:nvSpPr>
          <p:cNvPr id="16" name="TextBox 15"/>
          <p:cNvSpPr txBox="1"/>
          <p:nvPr/>
        </p:nvSpPr>
        <p:spPr>
          <a:xfrm>
            <a:off x="7010400" y="3733800"/>
            <a:ext cx="1524000" cy="2308324"/>
          </a:xfrm>
          <a:prstGeom prst="rect">
            <a:avLst/>
          </a:prstGeom>
          <a:noFill/>
        </p:spPr>
        <p:txBody>
          <a:bodyPr wrap="square" rtlCol="0">
            <a:spAutoFit/>
          </a:bodyPr>
          <a:lstStyle/>
          <a:p>
            <a:r>
              <a:rPr lang="en-US" dirty="0" smtClean="0"/>
              <a:t>I also need application and proposal reviewers; please let me know if you are interested! </a:t>
            </a:r>
            <a:endParaRPr lang="en-US" dirty="0"/>
          </a:p>
        </p:txBody>
      </p:sp>
      <p:sp>
        <p:nvSpPr>
          <p:cNvPr id="17" name="TextBox 16"/>
          <p:cNvSpPr txBox="1"/>
          <p:nvPr/>
        </p:nvSpPr>
        <p:spPr>
          <a:xfrm>
            <a:off x="6324600" y="5879068"/>
            <a:ext cx="2706205" cy="369332"/>
          </a:xfrm>
          <a:prstGeom prst="rect">
            <a:avLst/>
          </a:prstGeom>
          <a:noFill/>
        </p:spPr>
        <p:txBody>
          <a:bodyPr wrap="none" rtlCol="0">
            <a:spAutoFit/>
          </a:bodyPr>
          <a:lstStyle/>
          <a:p>
            <a:r>
              <a:rPr lang="en-US" i="1" dirty="0" err="1" smtClean="0"/>
              <a:t>rebull@ipac.caltech.edu</a:t>
            </a:r>
            <a:endParaRPr lang="en-US" i="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308"/>
                                        </p:tgtEl>
                                        <p:attrNameLst>
                                          <p:attrName>style.visibility</p:attrName>
                                        </p:attrNameLst>
                                      </p:cBhvr>
                                      <p:to>
                                        <p:strVal val="visible"/>
                                      </p:to>
                                    </p:set>
                                    <p:animEffect transition="in" filter="fade">
                                      <p:cBhvr>
                                        <p:cTn id="15" dur="2000"/>
                                        <p:tgtEl>
                                          <p:spTgt spid="5530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8"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Role(s</a:t>
            </a:r>
            <a:r>
              <a:rPr lang="en-US" dirty="0" smtClean="0"/>
              <a:t>) of Non-Science staff</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Provides non-astronomer role models for STEM careers.</a:t>
            </a:r>
          </a:p>
          <a:p>
            <a:r>
              <a:rPr lang="en-US" dirty="0" smtClean="0"/>
              <a:t>Provides additional help for scientist and mentor teacher.</a:t>
            </a:r>
          </a:p>
          <a:p>
            <a:r>
              <a:rPr lang="en-US" dirty="0" smtClean="0"/>
              <a:t>You may be able to identify a specific need that you can fill – Russ </a:t>
            </a:r>
            <a:r>
              <a:rPr lang="en-US" dirty="0" err="1" smtClean="0"/>
              <a:t>Laher</a:t>
            </a:r>
            <a:r>
              <a:rPr lang="en-US" dirty="0" smtClean="0"/>
              <a:t> wrote APT, Aperture Photometry Tool, a Java-based application to do photometry. Now taking on a life of its own.</a:t>
            </a:r>
          </a:p>
          <a:p>
            <a:r>
              <a:rPr lang="en-US" dirty="0" smtClean="0"/>
              <a:t>Not limited just to IPAC staff.  May be limited space, depending on your needs/wants and ours. </a:t>
            </a:r>
          </a:p>
          <a:p>
            <a:r>
              <a:rPr lang="en-US" dirty="0" smtClean="0"/>
              <a:t>Visits coming up! </a:t>
            </a:r>
            <a:r>
              <a:rPr lang="en-US" i="1" dirty="0" smtClean="0">
                <a:solidFill>
                  <a:srgbClr val="FF0000"/>
                </a:solidFill>
              </a:rPr>
              <a:t>Come talk to me if you are interested in any aspect of helping with this.</a:t>
            </a:r>
            <a:endParaRPr lang="en-US" i="1" dirty="0">
              <a:solidFill>
                <a:srgbClr val="FF0000"/>
              </a:solidFill>
            </a:endParaRPr>
          </a:p>
        </p:txBody>
      </p:sp>
      <p:sp>
        <p:nvSpPr>
          <p:cNvPr id="4" name="Slide Number Placeholder 3"/>
          <p:cNvSpPr>
            <a:spLocks noGrp="1"/>
          </p:cNvSpPr>
          <p:nvPr>
            <p:ph type="sldNum" sz="quarter" idx="12"/>
          </p:nvPr>
        </p:nvSpPr>
        <p:spPr/>
        <p:txBody>
          <a:bodyPr/>
          <a:lstStyle/>
          <a:p>
            <a:pPr>
              <a:defRPr/>
            </a:pPr>
            <a:fld id="{967446F5-62EF-324C-A7CA-09C0CF153EEE}" type="slidenum">
              <a:rPr lang="en-US" smtClean="0"/>
              <a:pPr>
                <a:defRPr/>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r>
              <a:rPr lang="en-US" smtClean="0">
                <a:ea typeface="ＭＳ Ｐゴシック" charset="-128"/>
                <a:cs typeface="ＭＳ Ｐゴシック" charset="-128"/>
              </a:rPr>
              <a:t>NITARP accomplishments (2004-date)</a:t>
            </a:r>
          </a:p>
        </p:txBody>
      </p:sp>
      <p:sp>
        <p:nvSpPr>
          <p:cNvPr id="35843" name="Content Placeholder 2"/>
          <p:cNvSpPr>
            <a:spLocks noGrp="1"/>
          </p:cNvSpPr>
          <p:nvPr>
            <p:ph idx="1"/>
          </p:nvPr>
        </p:nvSpPr>
        <p:spPr/>
        <p:txBody>
          <a:bodyPr>
            <a:normAutofit fontScale="92500" lnSpcReduction="10000"/>
          </a:bodyPr>
          <a:lstStyle/>
          <a:p>
            <a:r>
              <a:rPr lang="en-US" sz="2000" dirty="0" smtClean="0">
                <a:ea typeface="ＭＳ Ｐゴシック" charset="-128"/>
                <a:cs typeface="ＭＳ Ｐゴシック" charset="-128"/>
              </a:rPr>
              <a:t>56 educators trained in real astronomy research. </a:t>
            </a:r>
          </a:p>
          <a:p>
            <a:r>
              <a:rPr lang="en-US" sz="2000" dirty="0" smtClean="0">
                <a:ea typeface="ＭＳ Ｐゴシック" charset="-128"/>
                <a:cs typeface="ＭＳ Ｐゴシック" charset="-128"/>
              </a:rPr>
              <a:t>53 science or education posters presented. </a:t>
            </a:r>
          </a:p>
          <a:p>
            <a:r>
              <a:rPr lang="en-US" sz="2000" dirty="0" smtClean="0">
                <a:ea typeface="ＭＳ Ｐゴシック" charset="-128"/>
                <a:cs typeface="ＭＳ Ｐゴシック" charset="-128"/>
              </a:rPr>
              <a:t>4 refereed articles published in major astronomical journals. </a:t>
            </a:r>
          </a:p>
          <a:p>
            <a:r>
              <a:rPr lang="en-US" sz="2000" dirty="0" smtClean="0">
                <a:ea typeface="ＭＳ Ｐゴシック" charset="-128"/>
                <a:cs typeface="ＭＳ Ｐゴシック" charset="-128"/>
              </a:rPr>
              <a:t>109 students (high school, middle school, college) visited IPAC and/or attended AAS meetings. </a:t>
            </a:r>
          </a:p>
          <a:p>
            <a:r>
              <a:rPr lang="en-US" sz="2000" dirty="0" smtClean="0">
                <a:ea typeface="ＭＳ Ｐゴシック" charset="-128"/>
                <a:cs typeface="ＭＳ Ｐゴシック" charset="-128"/>
              </a:rPr>
              <a:t>1200+ students used data through the program.</a:t>
            </a:r>
          </a:p>
          <a:p>
            <a:r>
              <a:rPr lang="en-US" sz="2000" dirty="0" smtClean="0">
                <a:ea typeface="ＭＳ Ｐゴシック" charset="-128"/>
                <a:cs typeface="ＭＳ Ｐゴシック" charset="-128"/>
              </a:rPr>
              <a:t>More than 100 students report that the program has influenced them to pursue careers in science or related fields.</a:t>
            </a:r>
          </a:p>
          <a:p>
            <a:r>
              <a:rPr lang="en-US" sz="2000" dirty="0" smtClean="0">
                <a:ea typeface="ＭＳ Ｐゴシック" charset="-128"/>
                <a:cs typeface="ＭＳ Ｐゴシック" charset="-128"/>
              </a:rPr>
              <a:t>Teachers and students have delivered ~200 presentations, reaching over 14,000 people.</a:t>
            </a:r>
          </a:p>
          <a:p>
            <a:r>
              <a:rPr lang="en-US" sz="2000" dirty="0" smtClean="0">
                <a:ea typeface="ＭＳ Ｐゴシック" charset="-128"/>
                <a:cs typeface="ＭＳ Ｐゴシック" charset="-128"/>
              </a:rPr>
              <a:t>At least 100 newspaper, radio, and </a:t>
            </a:r>
            <a:r>
              <a:rPr lang="en-US" sz="2000" dirty="0" err="1" smtClean="0">
                <a:ea typeface="ＭＳ Ｐゴシック" charset="-128"/>
                <a:cs typeface="ＭＳ Ｐゴシック" charset="-128"/>
              </a:rPr>
              <a:t>tv</a:t>
            </a:r>
            <a:r>
              <a:rPr lang="en-US" sz="2000" dirty="0" smtClean="0">
                <a:ea typeface="ＭＳ Ｐゴシック" charset="-128"/>
                <a:cs typeface="ＭＳ Ｐゴシック" charset="-128"/>
              </a:rPr>
              <a:t> reports (plus numerous internet articles) reported on various aspects of teacher and student involvement. </a:t>
            </a:r>
          </a:p>
          <a:p>
            <a:r>
              <a:rPr lang="en-US" sz="2000" dirty="0" smtClean="0">
                <a:ea typeface="ＭＳ Ｐゴシック" charset="-128"/>
                <a:cs typeface="ＭＳ Ｐゴシック" charset="-128"/>
              </a:rPr>
              <a:t>At least 43 high school students using their experiences in this program have received several regional and international science awards.</a:t>
            </a:r>
          </a:p>
          <a:p>
            <a:endParaRPr lang="en-US" sz="2000" dirty="0" smtClean="0">
              <a:ea typeface="ＭＳ Ｐゴシック" charset="-128"/>
              <a:cs typeface="ＭＳ Ｐゴシック" charset="-128"/>
            </a:endParaRPr>
          </a:p>
        </p:txBody>
      </p:sp>
      <p:sp>
        <p:nvSpPr>
          <p:cNvPr id="35844" name="Slide Number Placeholder 3"/>
          <p:cNvSpPr>
            <a:spLocks noGrp="1"/>
          </p:cNvSpPr>
          <p:nvPr>
            <p:ph type="sldNum" sz="quarter" idx="12"/>
          </p:nvPr>
        </p:nvSpPr>
        <p:spPr>
          <a:noFill/>
        </p:spPr>
        <p:txBody>
          <a:bodyPr/>
          <a:lstStyle/>
          <a:p>
            <a:fld id="{B771791A-D9BE-0944-9A7B-F6CE997996E7}" type="slidenum">
              <a:rPr lang="en-US" smtClean="0"/>
              <a:pPr/>
              <a:t>3</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smtClean="0">
                <a:ea typeface="ＭＳ Ｐゴシック" charset="-128"/>
                <a:cs typeface="ＭＳ Ｐゴシック" charset="-128"/>
              </a:rPr>
              <a:t>NITARP current events</a:t>
            </a:r>
          </a:p>
        </p:txBody>
      </p:sp>
      <p:sp>
        <p:nvSpPr>
          <p:cNvPr id="36867" name="Content Placeholder 2"/>
          <p:cNvSpPr>
            <a:spLocks noGrp="1"/>
          </p:cNvSpPr>
          <p:nvPr>
            <p:ph idx="1"/>
          </p:nvPr>
        </p:nvSpPr>
        <p:spPr/>
        <p:txBody>
          <a:bodyPr>
            <a:normAutofit fontScale="92500"/>
          </a:bodyPr>
          <a:lstStyle/>
          <a:p>
            <a:r>
              <a:rPr lang="en-US" sz="2800" dirty="0" smtClean="0">
                <a:ea typeface="ＭＳ Ｐゴシック" charset="-128"/>
                <a:cs typeface="ＭＳ Ｐゴシック" charset="-128"/>
              </a:rPr>
              <a:t>Nearly 60 people affiliated with NITARP went to the American Astronomical Society meeting in January in Seattle, WA. (~2% of the meeting attendees!)</a:t>
            </a:r>
          </a:p>
          <a:p>
            <a:r>
              <a:rPr lang="en-US" sz="2800" dirty="0" smtClean="0">
                <a:ea typeface="ＭＳ Ｐゴシック" charset="-128"/>
                <a:cs typeface="ＭＳ Ｐゴシック" charset="-128"/>
              </a:rPr>
              <a:t>3 teams started up in Jan, wrote proposals in the Spring, and </a:t>
            </a:r>
            <a:r>
              <a:rPr lang="en-US" sz="2800" dirty="0" smtClean="0">
                <a:solidFill>
                  <a:srgbClr val="FF0000"/>
                </a:solidFill>
                <a:ea typeface="ＭＳ Ｐゴシック" charset="-128"/>
                <a:cs typeface="ＭＳ Ｐゴシック" charset="-128"/>
              </a:rPr>
              <a:t>are coming to visit </a:t>
            </a:r>
            <a:r>
              <a:rPr lang="en-US" sz="2800" dirty="0" smtClean="0">
                <a:ea typeface="ＭＳ Ｐゴシック" charset="-128"/>
                <a:cs typeface="ＭＳ Ｐゴシック" charset="-128"/>
              </a:rPr>
              <a:t>July-Aug!</a:t>
            </a:r>
          </a:p>
          <a:p>
            <a:r>
              <a:rPr lang="en-US" sz="2800" dirty="0" smtClean="0">
                <a:ea typeface="ＭＳ Ｐゴシック" charset="-128"/>
                <a:cs typeface="ＭＳ Ｐゴシック" charset="-128"/>
              </a:rPr>
              <a:t>At the AAS, 12 new educators </a:t>
            </a:r>
            <a:r>
              <a:rPr lang="en-US" dirty="0" smtClean="0">
                <a:ea typeface="ＭＳ Ｐゴシック" charset="-128"/>
                <a:cs typeface="ＭＳ Ｐゴシック" charset="-128"/>
              </a:rPr>
              <a:t>in the start-up workshop, and </a:t>
            </a:r>
            <a:r>
              <a:rPr lang="en-US" sz="2800" dirty="0" smtClean="0">
                <a:ea typeface="ＭＳ Ｐゴシック" charset="-128"/>
                <a:cs typeface="ＭＳ Ｐゴシック" charset="-128"/>
              </a:rPr>
              <a:t>~50 people on the old teams presented 9 posters.</a:t>
            </a:r>
          </a:p>
          <a:p>
            <a:r>
              <a:rPr lang="en-US" sz="2800" dirty="0" smtClean="0">
                <a:ea typeface="ＭＳ Ｐゴシック" charset="-128"/>
                <a:cs typeface="ＭＳ Ｐゴシック" charset="-128"/>
              </a:rPr>
              <a:t>Sharing with you some of their experiences and reactions!</a:t>
            </a:r>
          </a:p>
        </p:txBody>
      </p:sp>
      <p:sp>
        <p:nvSpPr>
          <p:cNvPr id="36868" name="Slide Number Placeholder 3"/>
          <p:cNvSpPr>
            <a:spLocks noGrp="1"/>
          </p:cNvSpPr>
          <p:nvPr>
            <p:ph type="sldNum" sz="quarter" idx="12"/>
          </p:nvPr>
        </p:nvSpPr>
        <p:spPr>
          <a:noFill/>
        </p:spPr>
        <p:txBody>
          <a:bodyPr/>
          <a:lstStyle/>
          <a:p>
            <a:fld id="{0886F8A7-9B04-5C42-8839-CA022DE0CA2A}" type="slidenum">
              <a:rPr lang="en-US" smtClean="0"/>
              <a:pPr/>
              <a:t>4</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ea typeface="ＭＳ Ｐゴシック" charset="-128"/>
                <a:cs typeface="ＭＳ Ｐゴシック" charset="-128"/>
              </a:rPr>
              <a:t>Most of the new teachers</a:t>
            </a:r>
          </a:p>
        </p:txBody>
      </p:sp>
      <p:pic>
        <p:nvPicPr>
          <p:cNvPr id="37891" name="Content Placeholder 4" descr="IMG_3521.JPG"/>
          <p:cNvPicPr>
            <a:picLocks noGrp="1" noChangeAspect="1"/>
          </p:cNvPicPr>
          <p:nvPr>
            <p:ph idx="1"/>
          </p:nvPr>
        </p:nvPicPr>
        <p:blipFill>
          <a:blip r:embed="rId2"/>
          <a:srcRect l="-21366" r="-21366"/>
          <a:stretch>
            <a:fillRect/>
          </a:stretch>
        </p:blipFill>
        <p:spPr/>
      </p:pic>
      <p:sp>
        <p:nvSpPr>
          <p:cNvPr id="37892" name="Slide Number Placeholder 3"/>
          <p:cNvSpPr>
            <a:spLocks noGrp="1"/>
          </p:cNvSpPr>
          <p:nvPr>
            <p:ph type="sldNum" sz="quarter" idx="12"/>
          </p:nvPr>
        </p:nvSpPr>
        <p:spPr>
          <a:noFill/>
        </p:spPr>
        <p:txBody>
          <a:bodyPr/>
          <a:lstStyle/>
          <a:p>
            <a:fld id="{A3CA77BC-7179-B141-A507-E15FE02CCDEB}" type="slidenum">
              <a:rPr lang="en-US" smtClean="0"/>
              <a:pPr/>
              <a:t>5</a:t>
            </a:fld>
            <a:endParaRPr lang="en-US" smtClean="0"/>
          </a:p>
        </p:txBody>
      </p:sp>
      <p:sp>
        <p:nvSpPr>
          <p:cNvPr id="37893" name="TextBox 5"/>
          <p:cNvSpPr txBox="1">
            <a:spLocks noChangeArrowheads="1"/>
          </p:cNvSpPr>
          <p:nvPr/>
        </p:nvSpPr>
        <p:spPr bwMode="auto">
          <a:xfrm>
            <a:off x="76200" y="2819400"/>
            <a:ext cx="1752600" cy="923925"/>
          </a:xfrm>
          <a:prstGeom prst="rect">
            <a:avLst/>
          </a:prstGeom>
          <a:noFill/>
          <a:ln w="9525">
            <a:noFill/>
            <a:miter lim="800000"/>
            <a:headEnd/>
            <a:tailEnd/>
          </a:ln>
        </p:spPr>
        <p:txBody>
          <a:bodyPr>
            <a:prstTxWarp prst="textNoShape">
              <a:avLst/>
            </a:prstTxWarp>
            <a:spAutoFit/>
          </a:bodyPr>
          <a:lstStyle/>
          <a:p>
            <a:r>
              <a:rPr lang="en-US" dirty="0"/>
              <a:t>At start-up workshop, Sunday, Jan 9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ea typeface="ＭＳ Ｐゴシック" charset="-128"/>
                <a:cs typeface="ＭＳ Ｐゴシック" charset="-128"/>
              </a:rPr>
              <a:t>Most of the ~60</a:t>
            </a:r>
          </a:p>
        </p:txBody>
      </p:sp>
      <p:pic>
        <p:nvPicPr>
          <p:cNvPr id="38915" name="Content Placeholder 4" descr="IMG_3522.JPG"/>
          <p:cNvPicPr>
            <a:picLocks noGrp="1" noChangeAspect="1"/>
          </p:cNvPicPr>
          <p:nvPr>
            <p:ph idx="1"/>
          </p:nvPr>
        </p:nvPicPr>
        <p:blipFill>
          <a:blip r:embed="rId2"/>
          <a:srcRect t="22060" b="14706"/>
          <a:stretch>
            <a:fillRect/>
          </a:stretch>
        </p:blipFill>
        <p:spPr>
          <a:xfrm>
            <a:off x="381000" y="2209800"/>
            <a:ext cx="8291512" cy="3932238"/>
          </a:xfrm>
        </p:spPr>
      </p:pic>
      <p:sp>
        <p:nvSpPr>
          <p:cNvPr id="38916" name="Slide Number Placeholder 3"/>
          <p:cNvSpPr>
            <a:spLocks noGrp="1"/>
          </p:cNvSpPr>
          <p:nvPr>
            <p:ph type="sldNum" sz="quarter" idx="12"/>
          </p:nvPr>
        </p:nvSpPr>
        <p:spPr>
          <a:noFill/>
        </p:spPr>
        <p:txBody>
          <a:bodyPr/>
          <a:lstStyle/>
          <a:p>
            <a:fld id="{6F88C8DD-82DD-984F-9C9D-97AC4D2C8804}" type="slidenum">
              <a:rPr lang="en-US" smtClean="0"/>
              <a:pPr/>
              <a:t>6</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ea typeface="ＭＳ Ｐゴシック" charset="-128"/>
                <a:cs typeface="ＭＳ Ｐゴシック" charset="-128"/>
              </a:rPr>
              <a:t>Demographics</a:t>
            </a:r>
          </a:p>
        </p:txBody>
      </p:sp>
      <p:sp>
        <p:nvSpPr>
          <p:cNvPr id="39939" name="Content Placeholder 2"/>
          <p:cNvSpPr>
            <a:spLocks noGrp="1"/>
          </p:cNvSpPr>
          <p:nvPr>
            <p:ph idx="1"/>
          </p:nvPr>
        </p:nvSpPr>
        <p:spPr/>
        <p:txBody>
          <a:bodyPr>
            <a:normAutofit fontScale="92500" lnSpcReduction="10000"/>
          </a:bodyPr>
          <a:lstStyle/>
          <a:p>
            <a:r>
              <a:rPr lang="en-US" sz="2400" dirty="0" smtClean="0">
                <a:ea typeface="ＭＳ Ｐゴシック" charset="-128"/>
                <a:cs typeface="ＭＳ Ｐゴシック" charset="-128"/>
              </a:rPr>
              <a:t>Historically high school educators, nationwide.</a:t>
            </a:r>
          </a:p>
          <a:p>
            <a:r>
              <a:rPr lang="en-US" sz="2400" dirty="0" smtClean="0">
                <a:ea typeface="ＭＳ Ｐゴシック" charset="-128"/>
                <a:cs typeface="ＭＳ Ｐゴシック" charset="-128"/>
              </a:rPr>
              <a:t>Current class of educators: Largely high school; 2 informal educators (AZ NASA teacher resource center, amateur); FL, NH, VA, CT, PA, WI, MN, AZ, CA, OR, Kickapoo Nation (KS). </a:t>
            </a:r>
          </a:p>
          <a:p>
            <a:r>
              <a:rPr lang="en-US" sz="2400" dirty="0" smtClean="0">
                <a:solidFill>
                  <a:srgbClr val="FF0000"/>
                </a:solidFill>
                <a:ea typeface="ＭＳ Ｐゴシック" charset="-128"/>
                <a:cs typeface="ＭＳ Ｐゴシック" charset="-128"/>
              </a:rPr>
              <a:t>NB: 3 IPAC non-science staff continuing</a:t>
            </a:r>
            <a:r>
              <a:rPr lang="en-US" sz="2400" dirty="0" smtClean="0">
                <a:ea typeface="ＭＳ Ｐゴシック" charset="-128"/>
                <a:cs typeface="ＭＳ Ｐゴシック" charset="-128"/>
              </a:rPr>
              <a:t>.</a:t>
            </a:r>
          </a:p>
          <a:p>
            <a:r>
              <a:rPr lang="en-US" sz="2400" dirty="0" smtClean="0">
                <a:ea typeface="ＭＳ Ｐゴシック" charset="-128"/>
                <a:cs typeface="ＭＳ Ｐゴシック" charset="-128"/>
              </a:rPr>
              <a:t>Last year’s educators: Largely high school; 1 8</a:t>
            </a:r>
            <a:r>
              <a:rPr lang="en-US" sz="2400" baseline="30000" dirty="0" smtClean="0">
                <a:ea typeface="ＭＳ Ｐゴシック" charset="-128"/>
                <a:cs typeface="ＭＳ Ｐゴシック" charset="-128"/>
              </a:rPr>
              <a:t>th</a:t>
            </a:r>
            <a:r>
              <a:rPr lang="en-US" sz="2400" dirty="0" smtClean="0">
                <a:ea typeface="ＭＳ Ｐゴシック" charset="-128"/>
                <a:cs typeface="ＭＳ Ｐゴシック" charset="-128"/>
              </a:rPr>
              <a:t> grade; 2 non-traditional (Yerkes, …); 3 community college; PA, WI, IL, MN, CO, MT CA.</a:t>
            </a:r>
          </a:p>
          <a:p>
            <a:r>
              <a:rPr lang="en-US" sz="2400" dirty="0" smtClean="0">
                <a:ea typeface="ＭＳ Ｐゴシック" charset="-128"/>
                <a:cs typeface="ＭＳ Ｐゴシック" charset="-128"/>
              </a:rPr>
              <a:t>Students: Largely high school juniors and seniors, though some 8</a:t>
            </a:r>
            <a:r>
              <a:rPr lang="en-US" sz="2400" baseline="30000" dirty="0" smtClean="0">
                <a:ea typeface="ＭＳ Ｐゴシック" charset="-128"/>
                <a:cs typeface="ＭＳ Ｐゴシック" charset="-128"/>
              </a:rPr>
              <a:t>th</a:t>
            </a:r>
            <a:r>
              <a:rPr lang="en-US" sz="2400" dirty="0" smtClean="0">
                <a:ea typeface="ＭＳ Ｐゴシック" charset="-128"/>
                <a:cs typeface="ＭＳ Ｐゴシック" charset="-128"/>
              </a:rPr>
              <a:t> graders through returning students in community college.</a:t>
            </a:r>
          </a:p>
          <a:p>
            <a:r>
              <a:rPr lang="en-US" sz="2400" dirty="0" smtClean="0">
                <a:ea typeface="ＭＳ Ｐゴシック" charset="-128"/>
                <a:cs typeface="ＭＳ Ｐゴシック" charset="-128"/>
              </a:rPr>
              <a:t>Note: 2 hearing impaired students and 1 visually impaired student from Wisconsin, plus teacher escorts.</a:t>
            </a:r>
          </a:p>
          <a:p>
            <a:endParaRPr lang="en-US" sz="2400" dirty="0" smtClean="0">
              <a:ea typeface="ＭＳ Ｐゴシック" charset="-128"/>
              <a:cs typeface="ＭＳ Ｐゴシック" charset="-128"/>
            </a:endParaRPr>
          </a:p>
        </p:txBody>
      </p:sp>
      <p:sp>
        <p:nvSpPr>
          <p:cNvPr id="39940" name="Slide Number Placeholder 3"/>
          <p:cNvSpPr>
            <a:spLocks noGrp="1"/>
          </p:cNvSpPr>
          <p:nvPr>
            <p:ph type="sldNum" sz="quarter" idx="12"/>
          </p:nvPr>
        </p:nvSpPr>
        <p:spPr>
          <a:noFill/>
        </p:spPr>
        <p:txBody>
          <a:bodyPr/>
          <a:lstStyle/>
          <a:p>
            <a:fld id="{A08CBD71-B484-5E42-B875-59AD4515BADE}" type="slidenum">
              <a:rPr lang="en-US" smtClean="0"/>
              <a:pPr/>
              <a:t>7</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ea typeface="ＭＳ Ｐゴシック" charset="-128"/>
                <a:cs typeface="ＭＳ Ｐゴシック" charset="-128"/>
              </a:rPr>
              <a:t>Poster Presentations</a:t>
            </a:r>
          </a:p>
        </p:txBody>
      </p:sp>
      <p:sp>
        <p:nvSpPr>
          <p:cNvPr id="40963" name="Content Placeholder 2"/>
          <p:cNvSpPr>
            <a:spLocks noGrp="1"/>
          </p:cNvSpPr>
          <p:nvPr>
            <p:ph idx="1"/>
          </p:nvPr>
        </p:nvSpPr>
        <p:spPr/>
        <p:txBody>
          <a:bodyPr>
            <a:normAutofit/>
          </a:bodyPr>
          <a:lstStyle/>
          <a:p>
            <a:pPr>
              <a:defRPr/>
            </a:pPr>
            <a:r>
              <a:rPr lang="en-US" sz="2400" dirty="0" smtClean="0">
                <a:ea typeface="ＭＳ Ｐゴシック" charset="-128"/>
                <a:cs typeface="ＭＳ Ｐゴシック" charset="-128"/>
              </a:rPr>
              <a:t>Each team took one science and at least one outreach poster; up for one day each.</a:t>
            </a:r>
          </a:p>
          <a:p>
            <a:pPr>
              <a:defRPr/>
            </a:pPr>
            <a:r>
              <a:rPr lang="en-US" sz="2400" dirty="0" smtClean="0">
                <a:ea typeface="ＭＳ Ｐゴシック" charset="-128"/>
                <a:cs typeface="ＭＳ Ｐゴシック" charset="-128"/>
              </a:rPr>
              <a:t>Total of NINE posters!!</a:t>
            </a:r>
          </a:p>
          <a:p>
            <a:pPr>
              <a:defRPr/>
            </a:pPr>
            <a:r>
              <a:rPr lang="en-US" sz="2400" dirty="0" smtClean="0">
                <a:ea typeface="ＭＳ Ｐゴシック" charset="-128"/>
                <a:cs typeface="ＭＳ Ｐゴシック" charset="-128"/>
              </a:rPr>
              <a:t>I have a “team blog” posting up with words on each one   (see </a:t>
            </a:r>
            <a:r>
              <a:rPr lang="en-US" sz="2000" dirty="0" smtClean="0">
                <a:solidFill>
                  <a:schemeClr val="tx1">
                    <a:lumMod val="85000"/>
                    <a:lumOff val="15000"/>
                  </a:schemeClr>
                </a:solidFill>
                <a:ea typeface="ＭＳ Ｐゴシック" charset="-128"/>
                <a:cs typeface="ＭＳ Ｐゴシック" charset="-128"/>
              </a:rPr>
              <a:t>http://www.spitzer.caltech.edu/ )</a:t>
            </a:r>
            <a:endParaRPr lang="en-US" sz="2400" dirty="0" smtClean="0">
              <a:solidFill>
                <a:schemeClr val="tx1">
                  <a:lumMod val="85000"/>
                  <a:lumOff val="15000"/>
                </a:schemeClr>
              </a:solidFill>
              <a:ea typeface="ＭＳ Ｐゴシック" charset="-128"/>
              <a:cs typeface="ＭＳ Ｐゴシック" charset="-128"/>
            </a:endParaRPr>
          </a:p>
          <a:p>
            <a:pPr lvl="1">
              <a:defRPr/>
            </a:pPr>
            <a:r>
              <a:rPr lang="en-US" sz="2000" dirty="0" smtClean="0"/>
              <a:t>Examined AGN properties in IR (Spitzer) and UV (GALEX).</a:t>
            </a:r>
          </a:p>
          <a:p>
            <a:pPr lvl="1">
              <a:defRPr/>
            </a:pPr>
            <a:r>
              <a:rPr lang="en-US" sz="2000" dirty="0" smtClean="0"/>
              <a:t>Found 19 entirely new young stars based on Spitzer data.</a:t>
            </a:r>
          </a:p>
          <a:p>
            <a:pPr lvl="1">
              <a:defRPr/>
            </a:pPr>
            <a:r>
              <a:rPr lang="en-US" sz="2000" dirty="0" smtClean="0"/>
              <a:t>Found ring-like structures in a </a:t>
            </a:r>
            <a:r>
              <a:rPr lang="en-US" sz="2000" dirty="0" err="1" smtClean="0"/>
              <a:t>circumstellar</a:t>
            </a:r>
            <a:r>
              <a:rPr lang="en-US" sz="2000" dirty="0" smtClean="0"/>
              <a:t> disk (</a:t>
            </a:r>
            <a:r>
              <a:rPr lang="en-US" sz="2000" dirty="0" err="1" smtClean="0"/>
              <a:t>eps</a:t>
            </a:r>
            <a:r>
              <a:rPr lang="en-US" sz="2000" dirty="0" smtClean="0"/>
              <a:t> </a:t>
            </a:r>
            <a:r>
              <a:rPr lang="en-US" sz="2000" dirty="0" err="1" smtClean="0"/>
              <a:t>Aur</a:t>
            </a:r>
            <a:r>
              <a:rPr lang="en-US" sz="2000" dirty="0" smtClean="0"/>
              <a:t>).</a:t>
            </a:r>
          </a:p>
          <a:p>
            <a:pPr lvl="1">
              <a:defRPr/>
            </a:pPr>
            <a:r>
              <a:rPr lang="en-US" sz="2000" dirty="0" smtClean="0"/>
              <a:t>Found stellar IR variables in </a:t>
            </a:r>
            <a:r>
              <a:rPr lang="en-US" sz="2000" dirty="0" err="1" smtClean="0"/>
              <a:t>exoplanet</a:t>
            </a:r>
            <a:r>
              <a:rPr lang="en-US" sz="2000" dirty="0" smtClean="0"/>
              <a:t> observations. </a:t>
            </a:r>
          </a:p>
          <a:p>
            <a:pPr>
              <a:defRPr/>
            </a:pPr>
            <a:r>
              <a:rPr lang="en-US" sz="2400" dirty="0" smtClean="0">
                <a:ea typeface="ＭＳ Ｐゴシック" charset="-128"/>
                <a:cs typeface="ＭＳ Ｐゴシック" charset="-128"/>
              </a:rPr>
              <a:t>Each team had to stand by the poster, present results, answer questions.</a:t>
            </a:r>
          </a:p>
        </p:txBody>
      </p:sp>
      <p:sp>
        <p:nvSpPr>
          <p:cNvPr id="40964" name="Slide Number Placeholder 3"/>
          <p:cNvSpPr>
            <a:spLocks noGrp="1"/>
          </p:cNvSpPr>
          <p:nvPr>
            <p:ph type="sldNum" sz="quarter" idx="12"/>
          </p:nvPr>
        </p:nvSpPr>
        <p:spPr>
          <a:noFill/>
        </p:spPr>
        <p:txBody>
          <a:bodyPr/>
          <a:lstStyle/>
          <a:p>
            <a:fld id="{1CF0E3EC-54A5-394B-9E1C-FEFAB8DECB02}" type="slidenum">
              <a:rPr lang="en-US" smtClean="0"/>
              <a:pPr/>
              <a:t>8</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ea typeface="ＭＳ Ｐゴシック" charset="-128"/>
                <a:cs typeface="ＭＳ Ｐゴシック" charset="-128"/>
              </a:rPr>
              <a:t>Presenting their work</a:t>
            </a:r>
          </a:p>
        </p:txBody>
      </p:sp>
      <p:pic>
        <p:nvPicPr>
          <p:cNvPr id="41987" name="Content Placeholder 4" descr="piper4_PresentEdSpuck.jpg"/>
          <p:cNvPicPr>
            <a:picLocks noGrp="1" noChangeAspect="1"/>
          </p:cNvPicPr>
          <p:nvPr>
            <p:ph idx="1"/>
          </p:nvPr>
        </p:nvPicPr>
        <p:blipFill>
          <a:blip r:embed="rId2"/>
          <a:srcRect l="-93" r="-93"/>
          <a:stretch>
            <a:fillRect/>
          </a:stretch>
        </p:blipFill>
        <p:spPr/>
      </p:pic>
      <p:sp>
        <p:nvSpPr>
          <p:cNvPr id="41988" name="Slide Number Placeholder 3"/>
          <p:cNvSpPr>
            <a:spLocks noGrp="1"/>
          </p:cNvSpPr>
          <p:nvPr>
            <p:ph type="sldNum" sz="quarter" idx="12"/>
          </p:nvPr>
        </p:nvSpPr>
        <p:spPr>
          <a:noFill/>
        </p:spPr>
        <p:txBody>
          <a:bodyPr/>
          <a:lstStyle/>
          <a:p>
            <a:fld id="{AA3101FC-39D4-CA40-85D6-85BB0C835177}" type="slidenum">
              <a:rPr lang="en-US" smtClean="0"/>
              <a:pPr/>
              <a:t>9</a:t>
            </a:fld>
            <a:endParaRPr lang="en-US" smtClean="0"/>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1452</TotalTime>
  <Words>1730</Words>
  <Application>Microsoft Macintosh PowerPoint</Application>
  <PresentationFormat>On-screen Show (4:3)</PresentationFormat>
  <Paragraphs>132</Paragraphs>
  <Slides>24</Slides>
  <Notes>3</Notes>
  <HiddenSlides>3</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28" baseType="lpstr">
      <vt:lpstr>1_Default Design</vt:lpstr>
      <vt:lpstr>2_Default Design</vt:lpstr>
      <vt:lpstr>Urban</vt:lpstr>
      <vt:lpstr>Photo Editor Photo</vt:lpstr>
      <vt:lpstr> </vt:lpstr>
      <vt:lpstr>NITARP in one slide</vt:lpstr>
      <vt:lpstr>NITARP accomplishments (2004-date)</vt:lpstr>
      <vt:lpstr>NITARP current events</vt:lpstr>
      <vt:lpstr>Most of the new teachers</vt:lpstr>
      <vt:lpstr>Most of the ~60</vt:lpstr>
      <vt:lpstr>Demographics</vt:lpstr>
      <vt:lpstr>Poster Presentations</vt:lpstr>
      <vt:lpstr>Presenting their work</vt:lpstr>
      <vt:lpstr>PowerPoint Presentation</vt:lpstr>
      <vt:lpstr>PowerPoint Presentation</vt:lpstr>
      <vt:lpstr>PowerPoint Presentation</vt:lpstr>
      <vt:lpstr>PowerPoint Presentation</vt:lpstr>
      <vt:lpstr>Groups get (re-)acquainted</vt:lpstr>
      <vt:lpstr>Meeting “famous” people</vt:lpstr>
      <vt:lpstr>Meeting REALLY famous people</vt:lpstr>
      <vt:lpstr>PowerPoint Presentation</vt:lpstr>
      <vt:lpstr>Participant Reactions</vt:lpstr>
      <vt:lpstr>Participant Reactions</vt:lpstr>
      <vt:lpstr>Participant Reactions</vt:lpstr>
      <vt:lpstr>Ambassadors!</vt:lpstr>
      <vt:lpstr>Changing the culture</vt:lpstr>
      <vt:lpstr>NITARP’s Future </vt:lpstr>
      <vt:lpstr>Role(s) of Non-Science staff</vt:lpstr>
    </vt:vector>
  </TitlesOfParts>
  <Company>LMESS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LM</dc:creator>
  <cp:lastModifiedBy>Tom Handley</cp:lastModifiedBy>
  <cp:revision>47</cp:revision>
  <dcterms:created xsi:type="dcterms:W3CDTF">2011-06-16T15:19:12Z</dcterms:created>
  <dcterms:modified xsi:type="dcterms:W3CDTF">2011-06-16T19:50:37Z</dcterms:modified>
</cp:coreProperties>
</file>