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40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notesSlides/notesSlide33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38.xml" ContentType="application/vnd.openxmlformats-officedocument.presentationml.slide+xml"/>
  <Default Extension="gif" ContentType="image/gi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42"/>
  </p:notesMasterIdLst>
  <p:sldIdLst>
    <p:sldId id="256" r:id="rId2"/>
    <p:sldId id="262" r:id="rId3"/>
    <p:sldId id="263" r:id="rId4"/>
    <p:sldId id="264" r:id="rId5"/>
    <p:sldId id="259" r:id="rId6"/>
    <p:sldId id="265" r:id="rId7"/>
    <p:sldId id="267" r:id="rId8"/>
    <p:sldId id="258" r:id="rId9"/>
    <p:sldId id="269" r:id="rId10"/>
    <p:sldId id="268" r:id="rId11"/>
    <p:sldId id="282" r:id="rId12"/>
    <p:sldId id="279" r:id="rId13"/>
    <p:sldId id="280" r:id="rId14"/>
    <p:sldId id="281" r:id="rId15"/>
    <p:sldId id="278" r:id="rId16"/>
    <p:sldId id="272" r:id="rId17"/>
    <p:sldId id="277" r:id="rId18"/>
    <p:sldId id="273" r:id="rId19"/>
    <p:sldId id="274" r:id="rId20"/>
    <p:sldId id="275" r:id="rId21"/>
    <p:sldId id="276" r:id="rId22"/>
    <p:sldId id="283" r:id="rId23"/>
    <p:sldId id="284" r:id="rId24"/>
    <p:sldId id="286" r:id="rId25"/>
    <p:sldId id="285" r:id="rId26"/>
    <p:sldId id="287" r:id="rId27"/>
    <p:sldId id="288" r:id="rId28"/>
    <p:sldId id="289" r:id="rId29"/>
    <p:sldId id="260" r:id="rId30"/>
    <p:sldId id="261" r:id="rId31"/>
    <p:sldId id="257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6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>
      <p:cViewPr varScale="1">
        <p:scale>
          <a:sx n="136" d="100"/>
          <a:sy n="136" d="100"/>
        </p:scale>
        <p:origin x="-15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7" Type="http://schemas.openxmlformats.org/officeDocument/2006/relationships/slide" Target="slides/slide6.xml"/><Relationship Id="rId36" Type="http://schemas.openxmlformats.org/officeDocument/2006/relationships/slide" Target="slides/slide35.xml"/><Relationship Id="rId43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47" Type="http://schemas.openxmlformats.org/officeDocument/2006/relationships/tableStyles" Target="tableStyle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viewProps" Target="viewProp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42" Type="http://schemas.openxmlformats.org/officeDocument/2006/relationships/notesMaster" Target="notesMasters/notesMaster1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4" Type="http://schemas.openxmlformats.org/officeDocument/2006/relationships/presProps" Target="presProps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BB65A-5663-42F1-BE3C-85A9E583370D}" type="datetimeFigureOut">
              <a:rPr lang="en-US" smtClean="0"/>
              <a:pPr/>
              <a:t>5/13/09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FB5BC-9724-4230-99E5-39161F81C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E0DB8-7B33-4E1A-8FC6-30ABE7788A7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DDCBFD-6393-4DC5-87FD-59A0A3A09151}" type="slidenum">
              <a:rPr lang="en-US"/>
              <a:pPr/>
              <a:t>12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/>
        </p:spPr>
      </p:sp>
      <p:sp>
        <p:nvSpPr>
          <p:cNvPr id="11059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ln/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880326-6525-49D0-9515-84A42214B67E}" type="slidenum">
              <a:rPr lang="en-US"/>
              <a:pPr/>
              <a:t>13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/>
        </p:spPr>
      </p:sp>
      <p:sp>
        <p:nvSpPr>
          <p:cNvPr id="11264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ln/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E0DB8-7B33-4E1A-8FC6-30ABE7788A7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B5BC-9724-4230-99E5-39161F81C58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1.gif"/><Relationship Id="rId4" Type="http://schemas.openxmlformats.org/officeDocument/2006/relationships/image" Target="../media/image13.gif"/><Relationship Id="rId7" Type="http://schemas.openxmlformats.org/officeDocument/2006/relationships/image" Target="../media/image16.gif"/><Relationship Id="rId11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16" Type="http://schemas.openxmlformats.org/officeDocument/2006/relationships/image" Target="../media/image24.gif"/><Relationship Id="rId8" Type="http://schemas.openxmlformats.org/officeDocument/2006/relationships/image" Target="../media/image17.gif"/><Relationship Id="rId13" Type="http://schemas.openxmlformats.org/officeDocument/2006/relationships/image" Target="../media/image22.gif"/><Relationship Id="rId10" Type="http://schemas.openxmlformats.org/officeDocument/2006/relationships/image" Target="../media/image19.gif"/><Relationship Id="rId5" Type="http://schemas.openxmlformats.org/officeDocument/2006/relationships/image" Target="../media/image14.gif"/><Relationship Id="rId15" Type="http://schemas.openxmlformats.org/officeDocument/2006/relationships/image" Target="../media/image23.gif"/><Relationship Id="rId12" Type="http://schemas.openxmlformats.org/officeDocument/2006/relationships/image" Target="../media/image21.gif"/><Relationship Id="rId2" Type="http://schemas.openxmlformats.org/officeDocument/2006/relationships/notesSlide" Target="../notesSlides/notesSlide16.xml"/><Relationship Id="rId9" Type="http://schemas.openxmlformats.org/officeDocument/2006/relationships/image" Target="../media/image18.gif"/><Relationship Id="rId3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gif"/><Relationship Id="rId5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jpeg"/><Relationship Id="rId5" Type="http://schemas.openxmlformats.org/officeDocument/2006/relationships/image" Target="../media/image4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gif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.jpeg"/><Relationship Id="rId5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gif"/><Relationship Id="rId5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ba_500_4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103283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5800" y="0"/>
            <a:ext cx="364401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Orbital </a:t>
            </a:r>
          </a:p>
          <a:p>
            <a:r>
              <a:rPr lang="en-US" sz="4800" b="1" dirty="0" smtClean="0">
                <a:solidFill>
                  <a:schemeClr val="bg1"/>
                </a:solidFill>
              </a:rPr>
              <a:t>  </a:t>
            </a:r>
            <a:r>
              <a:rPr lang="en-US" sz="4800" b="1" dirty="0" err="1" smtClean="0">
                <a:solidFill>
                  <a:schemeClr val="bg1"/>
                </a:solidFill>
              </a:rPr>
              <a:t>Keplerian</a:t>
            </a:r>
            <a:r>
              <a:rPr lang="en-US" sz="48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4800" b="1" dirty="0" smtClean="0">
                <a:solidFill>
                  <a:schemeClr val="bg1"/>
                </a:solidFill>
              </a:rPr>
              <a:t>    Regression </a:t>
            </a:r>
          </a:p>
          <a:p>
            <a:r>
              <a:rPr lang="en-US" sz="4800" b="1" dirty="0" smtClean="0">
                <a:solidFill>
                  <a:schemeClr val="bg1"/>
                </a:solidFill>
              </a:rPr>
              <a:t>       Analysis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n 3"/>
          <p:cNvSpPr/>
          <p:nvPr/>
        </p:nvSpPr>
        <p:spPr>
          <a:xfrm>
            <a:off x="505968" y="2103049"/>
            <a:ext cx="219456" cy="21945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04800" y="1920169"/>
            <a:ext cx="621793" cy="6217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2868442">
            <a:off x="67421" y="1999487"/>
            <a:ext cx="1883664" cy="12801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nut 6"/>
          <p:cNvSpPr/>
          <p:nvPr/>
        </p:nvSpPr>
        <p:spPr>
          <a:xfrm>
            <a:off x="897332" y="2231065"/>
            <a:ext cx="54864" cy="54864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890017" y="2121337"/>
            <a:ext cx="54864" cy="54864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871729" y="2340793"/>
            <a:ext cx="54864" cy="54864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1475234" y="2212777"/>
            <a:ext cx="54864" cy="54864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>
            <a:off x="1392936" y="2078736"/>
            <a:ext cx="54864" cy="54864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1438658" y="2157913"/>
            <a:ext cx="54864" cy="54864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804890">
            <a:off x="-423187" y="1339342"/>
            <a:ext cx="7315200" cy="3124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-3276600" y="-2438400"/>
            <a:ext cx="8686800" cy="8763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-2438400" y="-2362200"/>
            <a:ext cx="6629400" cy="7543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-1447800" y="228600"/>
            <a:ext cx="4495800" cy="434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nut 21"/>
          <p:cNvSpPr/>
          <p:nvPr/>
        </p:nvSpPr>
        <p:spPr>
          <a:xfrm>
            <a:off x="3048000" y="2362200"/>
            <a:ext cx="54864" cy="54864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onut 22"/>
          <p:cNvSpPr/>
          <p:nvPr/>
        </p:nvSpPr>
        <p:spPr>
          <a:xfrm>
            <a:off x="3048000" y="2209800"/>
            <a:ext cx="54864" cy="54864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onut 23"/>
          <p:cNvSpPr/>
          <p:nvPr/>
        </p:nvSpPr>
        <p:spPr>
          <a:xfrm>
            <a:off x="3048000" y="2286000"/>
            <a:ext cx="54864" cy="54864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onut 24"/>
          <p:cNvSpPr/>
          <p:nvPr/>
        </p:nvSpPr>
        <p:spPr>
          <a:xfrm>
            <a:off x="4059936" y="2286000"/>
            <a:ext cx="54864" cy="54864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Donut 25"/>
          <p:cNvSpPr/>
          <p:nvPr/>
        </p:nvSpPr>
        <p:spPr>
          <a:xfrm>
            <a:off x="4059936" y="2209800"/>
            <a:ext cx="54864" cy="54864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Donut 26"/>
          <p:cNvSpPr/>
          <p:nvPr/>
        </p:nvSpPr>
        <p:spPr>
          <a:xfrm>
            <a:off x="4059936" y="2246376"/>
            <a:ext cx="54864" cy="54864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Donut 27"/>
          <p:cNvSpPr/>
          <p:nvPr/>
        </p:nvSpPr>
        <p:spPr>
          <a:xfrm>
            <a:off x="5964936" y="2377440"/>
            <a:ext cx="54864" cy="54864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Donut 28"/>
          <p:cNvSpPr/>
          <p:nvPr/>
        </p:nvSpPr>
        <p:spPr>
          <a:xfrm>
            <a:off x="5964936" y="2362200"/>
            <a:ext cx="54864" cy="54864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Donut 29"/>
          <p:cNvSpPr/>
          <p:nvPr/>
        </p:nvSpPr>
        <p:spPr>
          <a:xfrm>
            <a:off x="5964936" y="2362200"/>
            <a:ext cx="54864" cy="54864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-3124200" y="-2286000"/>
            <a:ext cx="11658600" cy="8763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nut 31"/>
          <p:cNvSpPr/>
          <p:nvPr/>
        </p:nvSpPr>
        <p:spPr>
          <a:xfrm>
            <a:off x="8479536" y="2383536"/>
            <a:ext cx="54864" cy="54864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Donut 32"/>
          <p:cNvSpPr/>
          <p:nvPr/>
        </p:nvSpPr>
        <p:spPr>
          <a:xfrm>
            <a:off x="5355336" y="2286000"/>
            <a:ext cx="54864" cy="54864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1203325" y="3775075"/>
            <a:ext cx="4192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Picture of oschin, with radio link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6019800" y="5943600"/>
            <a:ext cx="21653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with Chad Trujillo </a:t>
            </a:r>
          </a:p>
          <a:p>
            <a:r>
              <a:rPr lang="en-US">
                <a:solidFill>
                  <a:schemeClr val="bg1"/>
                </a:solidFill>
              </a:rPr>
              <a:t>&amp; David Rabinowitz</a:t>
            </a:r>
          </a:p>
        </p:txBody>
      </p:sp>
      <p:pic>
        <p:nvPicPr>
          <p:cNvPr id="61444" name="Picture 4" descr="48do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1275"/>
            <a:ext cx="7924800" cy="6775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quaoarbi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0"/>
            <a:ext cx="6853238" cy="685323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squaoarbi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0"/>
            <a:ext cx="6853238" cy="685323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quaoardis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9838" y="0"/>
            <a:ext cx="6662737" cy="6858000"/>
          </a:xfrm>
          <a:prstGeom prst="rect">
            <a:avLst/>
          </a:prstGeom>
          <a:noFill/>
        </p:spPr>
      </p:pic>
      <p:sp>
        <p:nvSpPr>
          <p:cNvPr id="113667" name="Rectangle 3"/>
          <p:cNvSpPr>
            <a:spLocks noChangeArrowheads="1"/>
          </p:cNvSpPr>
          <p:nvPr/>
        </p:nvSpPr>
        <p:spPr bwMode="auto">
          <a:xfrm>
            <a:off x="0" y="4267200"/>
            <a:ext cx="1219200" cy="1143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668" name="Rectangle 4"/>
          <p:cNvSpPr>
            <a:spLocks noChangeAspect="1" noChangeArrowheads="1"/>
          </p:cNvSpPr>
          <p:nvPr/>
        </p:nvSpPr>
        <p:spPr bwMode="auto">
          <a:xfrm>
            <a:off x="838200" y="4495800"/>
            <a:ext cx="55563" cy="523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\\Eris\mbrown\talks\public talks\movingpix\mov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7475" y="1519238"/>
            <a:ext cx="3829050" cy="3819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\\Eris\mbrown\talks\public talks\movingpix\mov1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7475" y="1519238"/>
            <a:ext cx="3829050" cy="3819525"/>
          </a:xfrm>
          <a:prstGeom prst="rect">
            <a:avLst/>
          </a:prstGeom>
          <a:noFill/>
        </p:spPr>
      </p:pic>
      <p:pic>
        <p:nvPicPr>
          <p:cNvPr id="5123" name="Picture 3" descr="\\Eris\mbrown\talks\public talks\movingpix\mov1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57475" y="1519238"/>
            <a:ext cx="3829050" cy="3819525"/>
          </a:xfrm>
          <a:prstGeom prst="rect">
            <a:avLst/>
          </a:prstGeom>
          <a:noFill/>
        </p:spPr>
      </p:pic>
      <p:pic>
        <p:nvPicPr>
          <p:cNvPr id="5124" name="Picture 4" descr="\\Eris\mbrown\talks\public talks\movingpix\mov16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57475" y="1519238"/>
            <a:ext cx="3829050" cy="3819525"/>
          </a:xfrm>
          <a:prstGeom prst="rect">
            <a:avLst/>
          </a:prstGeom>
          <a:noFill/>
        </p:spPr>
      </p:pic>
      <p:pic>
        <p:nvPicPr>
          <p:cNvPr id="5125" name="Picture 5" descr="\\Eris\mbrown\talks\public talks\movingpix\mov17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57475" y="1519238"/>
            <a:ext cx="3829050" cy="3819525"/>
          </a:xfrm>
          <a:prstGeom prst="rect">
            <a:avLst/>
          </a:prstGeom>
          <a:noFill/>
        </p:spPr>
      </p:pic>
      <p:pic>
        <p:nvPicPr>
          <p:cNvPr id="5126" name="Picture 6" descr="\\Eris\mbrown\talks\public talks\movingpix\mov18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57475" y="1519238"/>
            <a:ext cx="3829050" cy="3819525"/>
          </a:xfrm>
          <a:prstGeom prst="rect">
            <a:avLst/>
          </a:prstGeom>
          <a:noFill/>
        </p:spPr>
      </p:pic>
      <p:pic>
        <p:nvPicPr>
          <p:cNvPr id="5127" name="Picture 7" descr="\\Eris\mbrown\talks\public talks\movingpix\mov19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57475" y="1519238"/>
            <a:ext cx="3829050" cy="3819525"/>
          </a:xfrm>
          <a:prstGeom prst="rect">
            <a:avLst/>
          </a:prstGeom>
          <a:noFill/>
        </p:spPr>
      </p:pic>
      <p:pic>
        <p:nvPicPr>
          <p:cNvPr id="5128" name="Picture 8" descr="\\Eris\mbrown\talks\public talks\movingpix\mov20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57475" y="1519238"/>
            <a:ext cx="3829050" cy="3819525"/>
          </a:xfrm>
          <a:prstGeom prst="rect">
            <a:avLst/>
          </a:prstGeom>
          <a:noFill/>
        </p:spPr>
      </p:pic>
      <p:pic>
        <p:nvPicPr>
          <p:cNvPr id="5129" name="Picture 9" descr="\\Eris\mbrown\talks\public talks\movingpix\mov21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57475" y="1519238"/>
            <a:ext cx="3829050" cy="3819525"/>
          </a:xfrm>
          <a:prstGeom prst="rect">
            <a:avLst/>
          </a:prstGeom>
          <a:noFill/>
        </p:spPr>
      </p:pic>
      <p:pic>
        <p:nvPicPr>
          <p:cNvPr id="5130" name="Picture 10" descr="\\Eris\mbrown\talks\public talks\movingpix\mov22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57475" y="1519238"/>
            <a:ext cx="3829050" cy="3819525"/>
          </a:xfrm>
          <a:prstGeom prst="rect">
            <a:avLst/>
          </a:prstGeom>
          <a:noFill/>
        </p:spPr>
      </p:pic>
      <p:pic>
        <p:nvPicPr>
          <p:cNvPr id="5131" name="Picture 11" descr="\\Eris\mbrown\talks\public talks\movingpix\mov23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57475" y="1519238"/>
            <a:ext cx="3829050" cy="3819525"/>
          </a:xfrm>
          <a:prstGeom prst="rect">
            <a:avLst/>
          </a:prstGeom>
          <a:noFill/>
        </p:spPr>
      </p:pic>
      <p:pic>
        <p:nvPicPr>
          <p:cNvPr id="5132" name="Picture 12" descr="\\Eris\mbrown\talks\public talks\movingpix\mov10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657475" y="1519238"/>
            <a:ext cx="3829050" cy="3819525"/>
          </a:xfrm>
          <a:prstGeom prst="rect">
            <a:avLst/>
          </a:prstGeom>
          <a:noFill/>
        </p:spPr>
      </p:pic>
      <p:pic>
        <p:nvPicPr>
          <p:cNvPr id="5133" name="Picture 13" descr="\\Eris\mbrown\talks\public talks\movingpix\mov11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657475" y="1519238"/>
            <a:ext cx="3829050" cy="3819525"/>
          </a:xfrm>
          <a:prstGeom prst="rect">
            <a:avLst/>
          </a:prstGeom>
          <a:noFill/>
        </p:spPr>
      </p:pic>
      <p:pic>
        <p:nvPicPr>
          <p:cNvPr id="5134" name="Picture 14" descr="\\Eris\mbrown\talks\public talks\movingpix\mov12.gif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657475" y="1519238"/>
            <a:ext cx="3829050" cy="3819525"/>
          </a:xfrm>
          <a:prstGeom prst="rect">
            <a:avLst/>
          </a:prstGeom>
          <a:noFill/>
        </p:spPr>
      </p:pic>
      <p:pic>
        <p:nvPicPr>
          <p:cNvPr id="5135" name="Picture 15" descr="\\Eris\mbrown\talks\public talks\movingpix\mov13.gif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657475" y="1519238"/>
            <a:ext cx="3829050" cy="3819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\\Eris\mbrown\talks\public talks\movingpix\mov6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7475" y="1519238"/>
            <a:ext cx="3829050" cy="3819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\\Eris\mbrown\talks\public talks\movingpix\mov3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7475" y="1519238"/>
            <a:ext cx="3829050" cy="3819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\\Eris\mbrown\talks\public talks\movingpix\mov3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7475" y="1519238"/>
            <a:ext cx="3829050" cy="3819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n 3"/>
          <p:cNvSpPr/>
          <p:nvPr/>
        </p:nvSpPr>
        <p:spPr>
          <a:xfrm>
            <a:off x="609600" y="2362200"/>
            <a:ext cx="914400" cy="9144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-228600" y="1600200"/>
            <a:ext cx="2590800" cy="2590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-1143000" y="609600"/>
            <a:ext cx="4419600" cy="464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nut 6"/>
          <p:cNvSpPr/>
          <p:nvPr/>
        </p:nvSpPr>
        <p:spPr>
          <a:xfrm>
            <a:off x="2240280" y="2895600"/>
            <a:ext cx="228600" cy="2286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2209800" y="2438400"/>
            <a:ext cx="228600" cy="2286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2133600" y="3352800"/>
            <a:ext cx="228600" cy="2286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3124200" y="3124200"/>
            <a:ext cx="228600" cy="22860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>
            <a:off x="3145536" y="2667000"/>
            <a:ext cx="228600" cy="22860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3172968" y="2895600"/>
            <a:ext cx="228600" cy="22860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10800000">
            <a:off x="2362200" y="2552700"/>
            <a:ext cx="6477000" cy="156210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2362200" y="2971800"/>
            <a:ext cx="6553200" cy="7620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0800000" flipV="1">
            <a:off x="2209800" y="1752600"/>
            <a:ext cx="6477000" cy="175260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\\Eris\mbrown\talks\public talks\movingpix\mov4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7475" y="1519238"/>
            <a:ext cx="3829050" cy="3819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\\Eris\mbrown\talks\public talks\movingpix\mov0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7475" y="1519238"/>
            <a:ext cx="3829050" cy="3819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1447800" y="1371600"/>
            <a:ext cx="38862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>
            <a:off x="4343400" y="1524000"/>
            <a:ext cx="914400" cy="158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447800" y="1676400"/>
            <a:ext cx="2895600" cy="1588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447800" y="3275012"/>
            <a:ext cx="43434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4343400" y="3427412"/>
            <a:ext cx="1371600" cy="158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447800" y="3579812"/>
            <a:ext cx="2895600" cy="1588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447800" y="5256212"/>
            <a:ext cx="36576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4343400" y="5408612"/>
            <a:ext cx="685800" cy="158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447800" y="5561012"/>
            <a:ext cx="2895600" cy="1588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6705600" y="4800600"/>
            <a:ext cx="2362200" cy="1905000"/>
            <a:chOff x="6324600" y="2743200"/>
            <a:chExt cx="2362200" cy="1905000"/>
          </a:xfrm>
        </p:grpSpPr>
        <p:sp>
          <p:nvSpPr>
            <p:cNvPr id="34" name="Oval 33"/>
            <p:cNvSpPr/>
            <p:nvPr/>
          </p:nvSpPr>
          <p:spPr>
            <a:xfrm>
              <a:off x="6324600" y="2743200"/>
              <a:ext cx="2286000" cy="1905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un 34"/>
            <p:cNvSpPr>
              <a:spLocks noChangeAspect="1"/>
            </p:cNvSpPr>
            <p:nvPr/>
          </p:nvSpPr>
          <p:spPr>
            <a:xfrm>
              <a:off x="7086600" y="3468624"/>
              <a:ext cx="265176" cy="265176"/>
            </a:xfrm>
            <a:prstGeom prst="su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7467600" y="355092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8534400" y="3581400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019800" y="2667000"/>
            <a:ext cx="2667000" cy="1981200"/>
            <a:chOff x="5638800" y="4800600"/>
            <a:chExt cx="2667000" cy="1981200"/>
          </a:xfrm>
        </p:grpSpPr>
        <p:sp>
          <p:nvSpPr>
            <p:cNvPr id="38" name="Oval 37"/>
            <p:cNvSpPr/>
            <p:nvPr/>
          </p:nvSpPr>
          <p:spPr>
            <a:xfrm>
              <a:off x="5638800" y="4800600"/>
              <a:ext cx="2590800" cy="1981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un 38"/>
            <p:cNvSpPr>
              <a:spLocks noChangeAspect="1"/>
            </p:cNvSpPr>
            <p:nvPr/>
          </p:nvSpPr>
          <p:spPr>
            <a:xfrm>
              <a:off x="7086600" y="5602224"/>
              <a:ext cx="265176" cy="265176"/>
            </a:xfrm>
            <a:prstGeom prst="su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7467600" y="56388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8153400" y="5715000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Oval 41"/>
          <p:cNvSpPr/>
          <p:nvPr/>
        </p:nvSpPr>
        <p:spPr>
          <a:xfrm>
            <a:off x="6400800" y="381000"/>
            <a:ext cx="2057400" cy="1981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un 42"/>
          <p:cNvSpPr>
            <a:spLocks noChangeAspect="1"/>
          </p:cNvSpPr>
          <p:nvPr/>
        </p:nvSpPr>
        <p:spPr>
          <a:xfrm>
            <a:off x="7354824" y="1182624"/>
            <a:ext cx="265176" cy="265176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772400" y="126492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8382000" y="1295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1447800" y="3124200"/>
            <a:ext cx="38862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>
            <a:off x="4343400" y="2819401"/>
            <a:ext cx="914400" cy="306389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447800" y="2819400"/>
            <a:ext cx="2895600" cy="304800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6400800" y="2133600"/>
            <a:ext cx="2057400" cy="1981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un 42"/>
          <p:cNvSpPr>
            <a:spLocks noChangeAspect="1"/>
          </p:cNvSpPr>
          <p:nvPr/>
        </p:nvSpPr>
        <p:spPr>
          <a:xfrm>
            <a:off x="7354824" y="2935224"/>
            <a:ext cx="265176" cy="265176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772400" y="301752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8382000" y="30480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ied-okra2.gif"/>
          <p:cNvPicPr>
            <a:picLocks noChangeAspect="1"/>
          </p:cNvPicPr>
          <p:nvPr/>
        </p:nvPicPr>
        <p:blipFill>
          <a:blip r:embed="rId3">
            <a:lum contrast="-39000"/>
          </a:blip>
          <a:stretch>
            <a:fillRect/>
          </a:stretch>
        </p:blipFill>
        <p:spPr>
          <a:xfrm>
            <a:off x="304800" y="228600"/>
            <a:ext cx="5362575" cy="39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Okra_What'sFresh_9-13-06.jpg"/>
          <p:cNvPicPr>
            <a:picLocks noChangeAspect="1"/>
          </p:cNvPicPr>
          <p:nvPr/>
        </p:nvPicPr>
        <p:blipFill>
          <a:blip r:embed="rId4">
            <a:lum bright="-2000" contrast="-57000"/>
          </a:blip>
          <a:stretch>
            <a:fillRect/>
          </a:stretch>
        </p:blipFill>
        <p:spPr>
          <a:xfrm>
            <a:off x="1828800" y="1600200"/>
            <a:ext cx="5367680" cy="3886200"/>
          </a:xfrm>
          <a:prstGeom prst="rect">
            <a:avLst/>
          </a:prstGeom>
        </p:spPr>
      </p:pic>
      <p:pic>
        <p:nvPicPr>
          <p:cNvPr id="5" name="Picture 4" descr="P1040618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600" y="2933700"/>
            <a:ext cx="5232400" cy="3924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6450" y="223838"/>
            <a:ext cx="4991100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40618a.jpg"/>
          <p:cNvPicPr>
            <a:picLocks noChangeAspect="1"/>
          </p:cNvPicPr>
          <p:nvPr/>
        </p:nvPicPr>
        <p:blipFill>
          <a:blip r:embed="rId3">
            <a:lum contrast="-58000"/>
          </a:blip>
          <a:stretch>
            <a:fillRect/>
          </a:stretch>
        </p:blipFill>
        <p:spPr>
          <a:xfrm>
            <a:off x="3911600" y="2933700"/>
            <a:ext cx="5232400" cy="3924300"/>
          </a:xfrm>
          <a:prstGeom prst="rect">
            <a:avLst/>
          </a:prstGeom>
        </p:spPr>
      </p:pic>
      <p:pic>
        <p:nvPicPr>
          <p:cNvPr id="6" name="Picture 5" descr="Okra_What'sFresh_9-13-06.jpg"/>
          <p:cNvPicPr>
            <a:picLocks noChangeAspect="1"/>
          </p:cNvPicPr>
          <p:nvPr/>
        </p:nvPicPr>
        <p:blipFill>
          <a:blip r:embed="rId4">
            <a:lum contrast="-56000"/>
          </a:blip>
          <a:stretch>
            <a:fillRect/>
          </a:stretch>
        </p:blipFill>
        <p:spPr>
          <a:xfrm>
            <a:off x="1828800" y="1600200"/>
            <a:ext cx="4762500" cy="34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fried-okra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28600"/>
            <a:ext cx="5362575" cy="393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67" y="457200"/>
            <a:ext cx="9025466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victoria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victoria2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4131" y="0"/>
            <a:ext cx="9168131" cy="57300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n 3"/>
          <p:cNvSpPr/>
          <p:nvPr/>
        </p:nvSpPr>
        <p:spPr>
          <a:xfrm>
            <a:off x="609600" y="2362200"/>
            <a:ext cx="914400" cy="9144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-228600" y="1600200"/>
            <a:ext cx="2590800" cy="2590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-1143000" y="609600"/>
            <a:ext cx="4419600" cy="464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nut 6"/>
          <p:cNvSpPr/>
          <p:nvPr/>
        </p:nvSpPr>
        <p:spPr>
          <a:xfrm>
            <a:off x="2240280" y="2895600"/>
            <a:ext cx="228600" cy="2286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2209800" y="2438400"/>
            <a:ext cx="228600" cy="2286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2133600" y="3352800"/>
            <a:ext cx="228600" cy="2286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2895600" y="1676400"/>
            <a:ext cx="228600" cy="22860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>
            <a:off x="2667000" y="1295400"/>
            <a:ext cx="228600" cy="22860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2779776" y="1499616"/>
            <a:ext cx="228600" cy="22860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1143000" y="609600"/>
            <a:ext cx="3962400" cy="182880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447800" y="1005840"/>
            <a:ext cx="2895600" cy="121920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524000" y="762000"/>
            <a:ext cx="2590800" cy="106680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varuna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411164"/>
            <a:ext cx="9144000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16014"/>
            <a:ext cx="7086600" cy="5794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0"/>
            <a:ext cx="5257800" cy="152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ll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9891" y="1600200"/>
            <a:ext cx="49842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ll2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9891" y="1600200"/>
            <a:ext cx="49842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ll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9891" y="1600200"/>
            <a:ext cx="49842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ll2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9891" y="1600200"/>
            <a:ext cx="49842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ll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9891" y="1600200"/>
            <a:ext cx="49842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ll2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9891" y="1600200"/>
            <a:ext cx="49842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ll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9891" y="1600200"/>
            <a:ext cx="49842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ll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9891" y="1600200"/>
            <a:ext cx="4984217" cy="4525963"/>
          </a:xfrm>
        </p:spPr>
      </p:pic>
      <p:sp>
        <p:nvSpPr>
          <p:cNvPr id="5" name="Oval 4"/>
          <p:cNvSpPr/>
          <p:nvPr/>
        </p:nvSpPr>
        <p:spPr>
          <a:xfrm>
            <a:off x="4495800" y="2133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953000" y="2438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4102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7" idx="1"/>
            <a:endCxn id="6" idx="5"/>
          </p:cNvCxnSpPr>
          <p:nvPr/>
        </p:nvCxnSpPr>
        <p:spPr>
          <a:xfrm rot="16200000" flipV="1">
            <a:off x="5094241" y="2427241"/>
            <a:ext cx="250918" cy="403318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1"/>
            <a:endCxn id="6" idx="4"/>
          </p:cNvCxnSpPr>
          <p:nvPr/>
        </p:nvCxnSpPr>
        <p:spPr>
          <a:xfrm rot="16200000" flipH="1">
            <a:off x="4564108" y="2087609"/>
            <a:ext cx="369841" cy="484141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n 3"/>
          <p:cNvSpPr/>
          <p:nvPr/>
        </p:nvSpPr>
        <p:spPr>
          <a:xfrm>
            <a:off x="609600" y="2362200"/>
            <a:ext cx="914400" cy="9144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-228600" y="1600200"/>
            <a:ext cx="2590800" cy="2590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2868442">
            <a:off x="-1217684" y="1930696"/>
            <a:ext cx="7848600" cy="533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nut 6"/>
          <p:cNvSpPr/>
          <p:nvPr/>
        </p:nvSpPr>
        <p:spPr>
          <a:xfrm>
            <a:off x="2240280" y="2895600"/>
            <a:ext cx="228600" cy="2286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2209800" y="2438400"/>
            <a:ext cx="228600" cy="2286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2133600" y="3352800"/>
            <a:ext cx="228600" cy="2286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4648200" y="2819400"/>
            <a:ext cx="228600" cy="22860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>
            <a:off x="4343400" y="2438400"/>
            <a:ext cx="228600" cy="22860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4495800" y="2590800"/>
            <a:ext cx="228600" cy="22860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40618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276600"/>
            <a:ext cx="4572000" cy="3429000"/>
          </a:xfrm>
          <a:prstGeom prst="rect">
            <a:avLst/>
          </a:prstGeom>
        </p:spPr>
      </p:pic>
      <p:pic>
        <p:nvPicPr>
          <p:cNvPr id="6" name="Picture 5" descr="Okra_What'sFresh_9-13-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2800"/>
            <a:ext cx="4495800" cy="3254959"/>
          </a:xfrm>
          <a:prstGeom prst="rect">
            <a:avLst/>
          </a:prstGeom>
        </p:spPr>
      </p:pic>
      <p:pic>
        <p:nvPicPr>
          <p:cNvPr id="7" name="Picture 6" descr="Cuba_500_4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0"/>
            <a:ext cx="4876800" cy="3238196"/>
          </a:xfrm>
          <a:prstGeom prst="rect">
            <a:avLst/>
          </a:prstGeom>
        </p:spPr>
      </p:pic>
      <p:pic>
        <p:nvPicPr>
          <p:cNvPr id="4" name="Picture 3" descr="fried-okra2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28" y="0"/>
            <a:ext cx="4570525" cy="335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victoria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116" y="523196"/>
            <a:ext cx="9062884" cy="445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victoria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ied-okra2.gif"/>
          <p:cNvPicPr>
            <a:picLocks noChangeAspect="1"/>
          </p:cNvPicPr>
          <p:nvPr/>
        </p:nvPicPr>
        <p:blipFill>
          <a:blip r:embed="rId3">
            <a:lum bright="-35000"/>
          </a:blip>
          <a:stretch>
            <a:fillRect/>
          </a:stretch>
        </p:blipFill>
        <p:spPr>
          <a:xfrm>
            <a:off x="304800" y="228600"/>
            <a:ext cx="5362575" cy="39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P1040618a.jpg"/>
          <p:cNvPicPr>
            <a:picLocks noChangeAspect="1"/>
          </p:cNvPicPr>
          <p:nvPr/>
        </p:nvPicPr>
        <p:blipFill>
          <a:blip r:embed="rId4">
            <a:lum bright="-34000"/>
          </a:blip>
          <a:stretch>
            <a:fillRect/>
          </a:stretch>
        </p:blipFill>
        <p:spPr>
          <a:xfrm>
            <a:off x="3911600" y="2933700"/>
            <a:ext cx="5232400" cy="3924300"/>
          </a:xfrm>
          <a:prstGeom prst="rect">
            <a:avLst/>
          </a:prstGeom>
        </p:spPr>
      </p:pic>
      <p:pic>
        <p:nvPicPr>
          <p:cNvPr id="6" name="Picture 5" descr="Okra_What'sFresh_9-13-0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1600200"/>
            <a:ext cx="536768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n 3"/>
          <p:cNvSpPr/>
          <p:nvPr/>
        </p:nvSpPr>
        <p:spPr>
          <a:xfrm>
            <a:off x="609600" y="2362200"/>
            <a:ext cx="914400" cy="9144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-228600" y="1600200"/>
            <a:ext cx="2590800" cy="2590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2868442">
            <a:off x="-1217684" y="1930696"/>
            <a:ext cx="7848600" cy="533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nut 6"/>
          <p:cNvSpPr/>
          <p:nvPr/>
        </p:nvSpPr>
        <p:spPr>
          <a:xfrm>
            <a:off x="2240280" y="2895600"/>
            <a:ext cx="228600" cy="2286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2209800" y="2438400"/>
            <a:ext cx="228600" cy="2286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2133600" y="3352800"/>
            <a:ext cx="228600" cy="2286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4648200" y="2819400"/>
            <a:ext cx="228600" cy="22860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>
            <a:off x="4343400" y="2438400"/>
            <a:ext cx="228600" cy="22860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4495800" y="2590800"/>
            <a:ext cx="228600" cy="22860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</TotalTime>
  <Words>60</Words>
  <Application>Microsoft Office PowerPoint</Application>
  <PresentationFormat>On-screen Show (4:3)</PresentationFormat>
  <Paragraphs>47</Paragraphs>
  <Slides>40</Slides>
  <Notes>40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Tom Handley</cp:lastModifiedBy>
  <cp:revision>59</cp:revision>
  <dcterms:created xsi:type="dcterms:W3CDTF">2009-05-13T16:04:51Z</dcterms:created>
  <dcterms:modified xsi:type="dcterms:W3CDTF">2009-05-13T16:05:34Z</dcterms:modified>
</cp:coreProperties>
</file>