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67" r:id="rId2"/>
    <p:sldId id="269" r:id="rId3"/>
    <p:sldId id="268" r:id="rId4"/>
    <p:sldId id="271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IPAC</a:t>
            </a:r>
            <a:r>
              <a:rPr lang="en-US" baseline="0"/>
              <a:t> 05/09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explosion val="25"/>
          <c:dLbls>
            <c:dLbl>
              <c:idx val="3"/>
              <c:layout>
                <c:manualLayout>
                  <c:x val="8.7521434820647448E-2"/>
                  <c:y val="1.2744531933508319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Sheet1!$A$1:$A$4</c:f>
              <c:strCache>
                <c:ptCount val="4"/>
                <c:pt idx="0">
                  <c:v>Linux</c:v>
                </c:pt>
                <c:pt idx="1">
                  <c:v>Solaris</c:v>
                </c:pt>
                <c:pt idx="2">
                  <c:v>Windows</c:v>
                </c:pt>
                <c:pt idx="3">
                  <c:v>Mac</c:v>
                </c:pt>
              </c:strCache>
            </c:strRef>
          </c:cat>
          <c:val>
            <c:numRef>
              <c:f>Sheet1!$C$1:$C$4</c:f>
              <c:numCache>
                <c:formatCode>0.00%</c:formatCode>
                <c:ptCount val="4"/>
                <c:pt idx="0">
                  <c:v>0.47967479674796748</c:v>
                </c:pt>
                <c:pt idx="1">
                  <c:v>0.49593495934959347</c:v>
                </c:pt>
                <c:pt idx="2">
                  <c:v>1.4227642276422764E-2</c:v>
                </c:pt>
                <c:pt idx="3">
                  <c:v>1.016260162601626E-2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IPAC</a:t>
            </a:r>
            <a:r>
              <a:rPr lang="en-US" baseline="0"/>
              <a:t> 05/03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explosion val="25"/>
          <c:dLbls>
            <c:showCatName val="1"/>
            <c:showPercent val="1"/>
          </c:dLbls>
          <c:cat>
            <c:strRef>
              <c:f>Sheet1!$A$1:$A$4</c:f>
              <c:strCache>
                <c:ptCount val="4"/>
                <c:pt idx="0">
                  <c:v>Linux</c:v>
                </c:pt>
                <c:pt idx="1">
                  <c:v>Solaris</c:v>
                </c:pt>
                <c:pt idx="2">
                  <c:v>Windows</c:v>
                </c:pt>
                <c:pt idx="3">
                  <c:v>Mac</c:v>
                </c:pt>
              </c:strCache>
            </c:strRef>
          </c:cat>
          <c:val>
            <c:numRef>
              <c:f>Sheet1!$D$1:$D$4</c:f>
              <c:numCache>
                <c:formatCode>General</c:formatCode>
                <c:ptCount val="4"/>
                <c:pt idx="0">
                  <c:v>12</c:v>
                </c:pt>
                <c:pt idx="1">
                  <c:v>76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536761-1C8B-F448-8BD3-41CB6AAEC6CD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76C50E44-CA8C-354B-A66E-12FB9C8C22D9}">
      <dgm:prSet phldrT="[Text]"/>
      <dgm:spPr/>
      <dgm:t>
        <a:bodyPr/>
        <a:lstStyle/>
        <a:p>
          <a:r>
            <a:rPr lang="en-US" dirty="0" smtClean="0"/>
            <a:t>OS Install (4)</a:t>
          </a:r>
          <a:endParaRPr lang="en-US" dirty="0"/>
        </a:p>
      </dgm:t>
    </dgm:pt>
    <dgm:pt modelId="{35C23423-0C95-C54D-80BA-E5A8785DF019}" type="parTrans" cxnId="{83E5E99C-73A1-3842-BD8E-0E55598E2BAB}">
      <dgm:prSet/>
      <dgm:spPr/>
      <dgm:t>
        <a:bodyPr/>
        <a:lstStyle/>
        <a:p>
          <a:endParaRPr lang="en-US"/>
        </a:p>
      </dgm:t>
    </dgm:pt>
    <dgm:pt modelId="{ABE162CD-33AB-9D43-8D68-71743967EFAE}" type="sibTrans" cxnId="{83E5E99C-73A1-3842-BD8E-0E55598E2BAB}">
      <dgm:prSet/>
      <dgm:spPr/>
      <dgm:t>
        <a:bodyPr/>
        <a:lstStyle/>
        <a:p>
          <a:endParaRPr lang="en-US"/>
        </a:p>
      </dgm:t>
    </dgm:pt>
    <dgm:pt modelId="{28CFBD2E-EF6C-B540-BC02-B12E3A21421E}">
      <dgm:prSet phldrT="[Text]"/>
      <dgm:spPr/>
      <dgm:t>
        <a:bodyPr/>
        <a:lstStyle/>
        <a:p>
          <a:r>
            <a:rPr lang="en-US" dirty="0" smtClean="0"/>
            <a:t>Oracle Install (</a:t>
          </a:r>
          <a:r>
            <a:rPr lang="en-US" dirty="0" err="1" smtClean="0"/>
            <a:t>x</a:t>
          </a:r>
          <a:r>
            <a:rPr lang="en-US" dirty="0" smtClean="0"/>
            <a:t>)</a:t>
          </a:r>
          <a:endParaRPr lang="en-US" dirty="0"/>
        </a:p>
      </dgm:t>
    </dgm:pt>
    <dgm:pt modelId="{0F2CEB2D-16A1-C040-8460-F43F1D3E45F4}" type="parTrans" cxnId="{2CCCAB96-EB21-114E-A607-820F32118640}">
      <dgm:prSet/>
      <dgm:spPr/>
      <dgm:t>
        <a:bodyPr/>
        <a:lstStyle/>
        <a:p>
          <a:endParaRPr lang="en-US"/>
        </a:p>
      </dgm:t>
    </dgm:pt>
    <dgm:pt modelId="{30929E15-D286-394C-BA9E-1FFABD032FB0}" type="sibTrans" cxnId="{2CCCAB96-EB21-114E-A607-820F32118640}">
      <dgm:prSet/>
      <dgm:spPr/>
      <dgm:t>
        <a:bodyPr/>
        <a:lstStyle/>
        <a:p>
          <a:endParaRPr lang="en-US"/>
        </a:p>
      </dgm:t>
    </dgm:pt>
    <dgm:pt modelId="{012139FF-A2BF-4D4B-A042-775EBEC3877E}">
      <dgm:prSet phldrT="[Text]"/>
      <dgm:spPr/>
      <dgm:t>
        <a:bodyPr/>
        <a:lstStyle/>
        <a:p>
          <a:r>
            <a:rPr lang="en-US" dirty="0" smtClean="0"/>
            <a:t>Hardware Org (4)</a:t>
          </a:r>
          <a:endParaRPr lang="en-US" dirty="0"/>
        </a:p>
      </dgm:t>
    </dgm:pt>
    <dgm:pt modelId="{70E385E3-08CD-AB44-B5ED-C74696B881B9}" type="parTrans" cxnId="{078FE43E-8EE3-B645-A9AC-D0ADB3128370}">
      <dgm:prSet/>
      <dgm:spPr/>
      <dgm:t>
        <a:bodyPr/>
        <a:lstStyle/>
        <a:p>
          <a:endParaRPr lang="en-US"/>
        </a:p>
      </dgm:t>
    </dgm:pt>
    <dgm:pt modelId="{193EC5F7-D5D1-3842-BF0E-8DAB8B374CE9}" type="sibTrans" cxnId="{078FE43E-8EE3-B645-A9AC-D0ADB3128370}">
      <dgm:prSet/>
      <dgm:spPr/>
      <dgm:t>
        <a:bodyPr/>
        <a:lstStyle/>
        <a:p>
          <a:endParaRPr lang="en-US"/>
        </a:p>
      </dgm:t>
    </dgm:pt>
    <dgm:pt modelId="{82F0FEB9-358E-D045-A842-238283BAC32C}">
      <dgm:prSet phldrT="[Text]"/>
      <dgm:spPr/>
      <dgm:t>
        <a:bodyPr/>
        <a:lstStyle/>
        <a:p>
          <a:r>
            <a:rPr lang="en-US" dirty="0" smtClean="0"/>
            <a:t>Production</a:t>
          </a:r>
        </a:p>
        <a:p>
          <a:r>
            <a:rPr lang="en-US" dirty="0" smtClean="0"/>
            <a:t>(</a:t>
          </a:r>
          <a:r>
            <a:rPr lang="en-US" dirty="0" smtClean="0"/>
            <a:t>x+80) hrs</a:t>
          </a:r>
          <a:endParaRPr lang="en-US" dirty="0"/>
        </a:p>
      </dgm:t>
    </dgm:pt>
    <dgm:pt modelId="{7D047376-7E2C-A845-A83B-1EF74EDAB36A}" type="parTrans" cxnId="{C66AEAD6-7D0D-CF49-9622-B444C187F45A}">
      <dgm:prSet/>
      <dgm:spPr/>
      <dgm:t>
        <a:bodyPr/>
        <a:lstStyle/>
        <a:p>
          <a:endParaRPr lang="en-US"/>
        </a:p>
      </dgm:t>
    </dgm:pt>
    <dgm:pt modelId="{75DA0722-4861-5245-B2C6-1841355BD7EA}" type="sibTrans" cxnId="{C66AEAD6-7D0D-CF49-9622-B444C187F45A}">
      <dgm:prSet/>
      <dgm:spPr/>
      <dgm:t>
        <a:bodyPr/>
        <a:lstStyle/>
        <a:p>
          <a:endParaRPr lang="en-US"/>
        </a:p>
      </dgm:t>
    </dgm:pt>
    <dgm:pt modelId="{536AF7E9-2356-2045-9073-18D45C6905AA}" type="pres">
      <dgm:prSet presAssocID="{17536761-1C8B-F448-8BD3-41CB6AAEC6CD}" presName="Name0" presStyleCnt="0">
        <dgm:presLayoutVars>
          <dgm:dir/>
          <dgm:animLvl val="lvl"/>
          <dgm:resizeHandles val="exact"/>
        </dgm:presLayoutVars>
      </dgm:prSet>
      <dgm:spPr/>
    </dgm:pt>
    <dgm:pt modelId="{8C657966-6622-034B-B27B-D6FEB5FB23E0}" type="pres">
      <dgm:prSet presAssocID="{012139FF-A2BF-4D4B-A042-775EBEC387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A7487-F22B-9848-9CF1-C5415131F422}" type="pres">
      <dgm:prSet presAssocID="{193EC5F7-D5D1-3842-BF0E-8DAB8B374CE9}" presName="parTxOnlySpace" presStyleCnt="0"/>
      <dgm:spPr/>
    </dgm:pt>
    <dgm:pt modelId="{7C75687A-2D2C-6B46-BAD2-AADF9F9E6968}" type="pres">
      <dgm:prSet presAssocID="{76C50E44-CA8C-354B-A66E-12FB9C8C22D9}" presName="parTxOnly" presStyleLbl="node1" presStyleIdx="1" presStyleCnt="4" custScaleX="86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8C103-3417-4D44-B8B7-FDFF6F060DB8}" type="pres">
      <dgm:prSet presAssocID="{ABE162CD-33AB-9D43-8D68-71743967EFAE}" presName="parTxOnlySpace" presStyleCnt="0"/>
      <dgm:spPr/>
    </dgm:pt>
    <dgm:pt modelId="{719FABAE-021C-3D40-98B3-E92566E38BFE}" type="pres">
      <dgm:prSet presAssocID="{28CFBD2E-EF6C-B540-BC02-B12E3A21421E}" presName="parTxOnly" presStyleLbl="node1" presStyleIdx="2" presStyleCnt="4" custScaleX="70837" custScaleY="816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07E5-F3E7-C64B-8615-353A3399D864}" type="pres">
      <dgm:prSet presAssocID="{30929E15-D286-394C-BA9E-1FFABD032FB0}" presName="parTxOnlySpace" presStyleCnt="0"/>
      <dgm:spPr/>
    </dgm:pt>
    <dgm:pt modelId="{A6476294-BA54-C149-AE17-6E8589F944C3}" type="pres">
      <dgm:prSet presAssocID="{82F0FEB9-358E-D045-A842-238283BAC32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C115F9-2499-4584-A3B2-E59C5808EF5B}" type="presOf" srcId="{012139FF-A2BF-4D4B-A042-775EBEC3877E}" destId="{8C657966-6622-034B-B27B-D6FEB5FB23E0}" srcOrd="0" destOrd="0" presId="urn:microsoft.com/office/officeart/2005/8/layout/chevron1"/>
    <dgm:cxn modelId="{D380D735-3695-4947-AE43-2590143A116E}" type="presOf" srcId="{17536761-1C8B-F448-8BD3-41CB6AAEC6CD}" destId="{536AF7E9-2356-2045-9073-18D45C6905AA}" srcOrd="0" destOrd="0" presId="urn:microsoft.com/office/officeart/2005/8/layout/chevron1"/>
    <dgm:cxn modelId="{E4A3CEB5-5FFD-4104-B851-6ED857117323}" type="presOf" srcId="{76C50E44-CA8C-354B-A66E-12FB9C8C22D9}" destId="{7C75687A-2D2C-6B46-BAD2-AADF9F9E6968}" srcOrd="0" destOrd="0" presId="urn:microsoft.com/office/officeart/2005/8/layout/chevron1"/>
    <dgm:cxn modelId="{2CCCAB96-EB21-114E-A607-820F32118640}" srcId="{17536761-1C8B-F448-8BD3-41CB6AAEC6CD}" destId="{28CFBD2E-EF6C-B540-BC02-B12E3A21421E}" srcOrd="2" destOrd="0" parTransId="{0F2CEB2D-16A1-C040-8460-F43F1D3E45F4}" sibTransId="{30929E15-D286-394C-BA9E-1FFABD032FB0}"/>
    <dgm:cxn modelId="{83E5E99C-73A1-3842-BD8E-0E55598E2BAB}" srcId="{17536761-1C8B-F448-8BD3-41CB6AAEC6CD}" destId="{76C50E44-CA8C-354B-A66E-12FB9C8C22D9}" srcOrd="1" destOrd="0" parTransId="{35C23423-0C95-C54D-80BA-E5A8785DF019}" sibTransId="{ABE162CD-33AB-9D43-8D68-71743967EFAE}"/>
    <dgm:cxn modelId="{078FE43E-8EE3-B645-A9AC-D0ADB3128370}" srcId="{17536761-1C8B-F448-8BD3-41CB6AAEC6CD}" destId="{012139FF-A2BF-4D4B-A042-775EBEC3877E}" srcOrd="0" destOrd="0" parTransId="{70E385E3-08CD-AB44-B5ED-C74696B881B9}" sibTransId="{193EC5F7-D5D1-3842-BF0E-8DAB8B374CE9}"/>
    <dgm:cxn modelId="{C66AEAD6-7D0D-CF49-9622-B444C187F45A}" srcId="{17536761-1C8B-F448-8BD3-41CB6AAEC6CD}" destId="{82F0FEB9-358E-D045-A842-238283BAC32C}" srcOrd="3" destOrd="0" parTransId="{7D047376-7E2C-A845-A83B-1EF74EDAB36A}" sibTransId="{75DA0722-4861-5245-B2C6-1841355BD7EA}"/>
    <dgm:cxn modelId="{68BE927C-AFA0-43FC-85C2-59DBCBEEBC5F}" type="presOf" srcId="{28CFBD2E-EF6C-B540-BC02-B12E3A21421E}" destId="{719FABAE-021C-3D40-98B3-E92566E38BFE}" srcOrd="0" destOrd="0" presId="urn:microsoft.com/office/officeart/2005/8/layout/chevron1"/>
    <dgm:cxn modelId="{22B54FF9-1427-44C7-BA3F-345CE4E5F772}" type="presOf" srcId="{82F0FEB9-358E-D045-A842-238283BAC32C}" destId="{A6476294-BA54-C149-AE17-6E8589F944C3}" srcOrd="0" destOrd="0" presId="urn:microsoft.com/office/officeart/2005/8/layout/chevron1"/>
    <dgm:cxn modelId="{EEBA4F04-E6E0-4D3E-BA2A-032AB1F78FC7}" type="presParOf" srcId="{536AF7E9-2356-2045-9073-18D45C6905AA}" destId="{8C657966-6622-034B-B27B-D6FEB5FB23E0}" srcOrd="0" destOrd="0" presId="urn:microsoft.com/office/officeart/2005/8/layout/chevron1"/>
    <dgm:cxn modelId="{D9DE2EA9-D1ED-4F3D-8431-2E77654D9A65}" type="presParOf" srcId="{536AF7E9-2356-2045-9073-18D45C6905AA}" destId="{401A7487-F22B-9848-9CF1-C5415131F422}" srcOrd="1" destOrd="0" presId="urn:microsoft.com/office/officeart/2005/8/layout/chevron1"/>
    <dgm:cxn modelId="{B4FF6304-5F33-4AD1-8BD9-BC43B8CD24A6}" type="presParOf" srcId="{536AF7E9-2356-2045-9073-18D45C6905AA}" destId="{7C75687A-2D2C-6B46-BAD2-AADF9F9E6968}" srcOrd="2" destOrd="0" presId="urn:microsoft.com/office/officeart/2005/8/layout/chevron1"/>
    <dgm:cxn modelId="{27CAE751-891E-43D3-BECB-32AC56F2A761}" type="presParOf" srcId="{536AF7E9-2356-2045-9073-18D45C6905AA}" destId="{4C78C103-3417-4D44-B8B7-FDFF6F060DB8}" srcOrd="3" destOrd="0" presId="urn:microsoft.com/office/officeart/2005/8/layout/chevron1"/>
    <dgm:cxn modelId="{5D1888FC-AC34-49C2-896D-A5C78AC47B7A}" type="presParOf" srcId="{536AF7E9-2356-2045-9073-18D45C6905AA}" destId="{719FABAE-021C-3D40-98B3-E92566E38BFE}" srcOrd="4" destOrd="0" presId="urn:microsoft.com/office/officeart/2005/8/layout/chevron1"/>
    <dgm:cxn modelId="{D6529E9B-A84A-4E39-A073-434F5ED62F6E}" type="presParOf" srcId="{536AF7E9-2356-2045-9073-18D45C6905AA}" destId="{5CC907E5-F3E7-C64B-8615-353A3399D864}" srcOrd="5" destOrd="0" presId="urn:microsoft.com/office/officeart/2005/8/layout/chevron1"/>
    <dgm:cxn modelId="{4739BEF9-08C3-44BF-B146-DA1B5B56F8B2}" type="presParOf" srcId="{536AF7E9-2356-2045-9073-18D45C6905AA}" destId="{A6476294-BA54-C149-AE17-6E8589F944C3}" srcOrd="6" destOrd="0" presId="urn:microsoft.com/office/officeart/2005/8/layout/chevr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536761-1C8B-F448-8BD3-41CB6AAEC6CD}" type="doc">
      <dgm:prSet loTypeId="urn:microsoft.com/office/officeart/2005/8/layout/chevron1" loCatId="process" qsTypeId="urn:microsoft.com/office/officeart/2005/8/quickstyle/simple4" qsCatId="simple" csTypeId="urn:microsoft.com/office/officeart/2005/8/colors/colorful4" csCatId="colorful" phldr="1"/>
      <dgm:spPr/>
    </dgm:pt>
    <dgm:pt modelId="{76C50E44-CA8C-354B-A66E-12FB9C8C22D9}">
      <dgm:prSet phldrT="[Text]"/>
      <dgm:spPr/>
      <dgm:t>
        <a:bodyPr/>
        <a:lstStyle/>
        <a:p>
          <a:r>
            <a:rPr lang="en-US" dirty="0" smtClean="0"/>
            <a:t>OS Custom (1)</a:t>
          </a:r>
          <a:endParaRPr lang="en-US" dirty="0"/>
        </a:p>
      </dgm:t>
    </dgm:pt>
    <dgm:pt modelId="{35C23423-0C95-C54D-80BA-E5A8785DF019}" type="parTrans" cxnId="{83E5E99C-73A1-3842-BD8E-0E55598E2BAB}">
      <dgm:prSet/>
      <dgm:spPr/>
      <dgm:t>
        <a:bodyPr/>
        <a:lstStyle/>
        <a:p>
          <a:endParaRPr lang="en-US"/>
        </a:p>
      </dgm:t>
    </dgm:pt>
    <dgm:pt modelId="{ABE162CD-33AB-9D43-8D68-71743967EFAE}" type="sibTrans" cxnId="{83E5E99C-73A1-3842-BD8E-0E55598E2BAB}">
      <dgm:prSet/>
      <dgm:spPr/>
      <dgm:t>
        <a:bodyPr/>
        <a:lstStyle/>
        <a:p>
          <a:endParaRPr lang="en-US"/>
        </a:p>
      </dgm:t>
    </dgm:pt>
    <dgm:pt modelId="{28CFBD2E-EF6C-B540-BC02-B12E3A21421E}">
      <dgm:prSet phldrT="[Text]"/>
      <dgm:spPr/>
      <dgm:t>
        <a:bodyPr/>
        <a:lstStyle/>
        <a:p>
          <a:r>
            <a:rPr lang="en-US" dirty="0" smtClean="0"/>
            <a:t>Oracle Install (</a:t>
          </a:r>
          <a:r>
            <a:rPr lang="en-US" dirty="0" err="1" smtClean="0"/>
            <a:t>x</a:t>
          </a:r>
          <a:r>
            <a:rPr lang="en-US" dirty="0" smtClean="0"/>
            <a:t>)</a:t>
          </a:r>
          <a:endParaRPr lang="en-US" dirty="0"/>
        </a:p>
      </dgm:t>
    </dgm:pt>
    <dgm:pt modelId="{0F2CEB2D-16A1-C040-8460-F43F1D3E45F4}" type="parTrans" cxnId="{2CCCAB96-EB21-114E-A607-820F32118640}">
      <dgm:prSet/>
      <dgm:spPr/>
      <dgm:t>
        <a:bodyPr/>
        <a:lstStyle/>
        <a:p>
          <a:endParaRPr lang="en-US"/>
        </a:p>
      </dgm:t>
    </dgm:pt>
    <dgm:pt modelId="{30929E15-D286-394C-BA9E-1FFABD032FB0}" type="sibTrans" cxnId="{2CCCAB96-EB21-114E-A607-820F32118640}">
      <dgm:prSet/>
      <dgm:spPr/>
      <dgm:t>
        <a:bodyPr/>
        <a:lstStyle/>
        <a:p>
          <a:endParaRPr lang="en-US"/>
        </a:p>
      </dgm:t>
    </dgm:pt>
    <dgm:pt modelId="{012139FF-A2BF-4D4B-A042-775EBEC3877E}">
      <dgm:prSet phldrT="[Text]"/>
      <dgm:spPr/>
      <dgm:t>
        <a:bodyPr/>
        <a:lstStyle/>
        <a:p>
          <a:r>
            <a:rPr lang="en-US" dirty="0" smtClean="0"/>
            <a:t>Clone VM (1)</a:t>
          </a:r>
          <a:endParaRPr lang="en-US" dirty="0"/>
        </a:p>
      </dgm:t>
    </dgm:pt>
    <dgm:pt modelId="{70E385E3-08CD-AB44-B5ED-C74696B881B9}" type="parTrans" cxnId="{078FE43E-8EE3-B645-A9AC-D0ADB3128370}">
      <dgm:prSet/>
      <dgm:spPr/>
      <dgm:t>
        <a:bodyPr/>
        <a:lstStyle/>
        <a:p>
          <a:endParaRPr lang="en-US"/>
        </a:p>
      </dgm:t>
    </dgm:pt>
    <dgm:pt modelId="{193EC5F7-D5D1-3842-BF0E-8DAB8B374CE9}" type="sibTrans" cxnId="{078FE43E-8EE3-B645-A9AC-D0ADB3128370}">
      <dgm:prSet/>
      <dgm:spPr/>
      <dgm:t>
        <a:bodyPr/>
        <a:lstStyle/>
        <a:p>
          <a:endParaRPr lang="en-US"/>
        </a:p>
      </dgm:t>
    </dgm:pt>
    <dgm:pt modelId="{82F0FEB9-358E-D045-A842-238283BAC32C}">
      <dgm:prSet phldrT="[Text]"/>
      <dgm:spPr/>
      <dgm:t>
        <a:bodyPr/>
        <a:lstStyle/>
        <a:p>
          <a:r>
            <a:rPr lang="en-US" dirty="0" smtClean="0"/>
            <a:t>Production</a:t>
          </a:r>
        </a:p>
        <a:p>
          <a:r>
            <a:rPr lang="en-US" dirty="0" smtClean="0"/>
            <a:t>(</a:t>
          </a:r>
          <a:r>
            <a:rPr lang="en-US" dirty="0" smtClean="0"/>
            <a:t>x+2) hrs</a:t>
          </a:r>
          <a:endParaRPr lang="en-US" dirty="0"/>
        </a:p>
      </dgm:t>
    </dgm:pt>
    <dgm:pt modelId="{7D047376-7E2C-A845-A83B-1EF74EDAB36A}" type="parTrans" cxnId="{C66AEAD6-7D0D-CF49-9622-B444C187F45A}">
      <dgm:prSet/>
      <dgm:spPr/>
      <dgm:t>
        <a:bodyPr/>
        <a:lstStyle/>
        <a:p>
          <a:endParaRPr lang="en-US"/>
        </a:p>
      </dgm:t>
    </dgm:pt>
    <dgm:pt modelId="{75DA0722-4861-5245-B2C6-1841355BD7EA}" type="sibTrans" cxnId="{C66AEAD6-7D0D-CF49-9622-B444C187F45A}">
      <dgm:prSet/>
      <dgm:spPr/>
      <dgm:t>
        <a:bodyPr/>
        <a:lstStyle/>
        <a:p>
          <a:endParaRPr lang="en-US"/>
        </a:p>
      </dgm:t>
    </dgm:pt>
    <dgm:pt modelId="{536AF7E9-2356-2045-9073-18D45C6905AA}" type="pres">
      <dgm:prSet presAssocID="{17536761-1C8B-F448-8BD3-41CB6AAEC6CD}" presName="Name0" presStyleCnt="0">
        <dgm:presLayoutVars>
          <dgm:dir/>
          <dgm:animLvl val="lvl"/>
          <dgm:resizeHandles val="exact"/>
        </dgm:presLayoutVars>
      </dgm:prSet>
      <dgm:spPr/>
    </dgm:pt>
    <dgm:pt modelId="{8C657966-6622-034B-B27B-D6FEB5FB23E0}" type="pres">
      <dgm:prSet presAssocID="{012139FF-A2BF-4D4B-A042-775EBEC387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A7487-F22B-9848-9CF1-C5415131F422}" type="pres">
      <dgm:prSet presAssocID="{193EC5F7-D5D1-3842-BF0E-8DAB8B374CE9}" presName="parTxOnlySpace" presStyleCnt="0"/>
      <dgm:spPr/>
    </dgm:pt>
    <dgm:pt modelId="{7C75687A-2D2C-6B46-BAD2-AADF9F9E6968}" type="pres">
      <dgm:prSet presAssocID="{76C50E44-CA8C-354B-A66E-12FB9C8C22D9}" presName="parTxOnly" presStyleLbl="node1" presStyleIdx="1" presStyleCnt="4" custScaleX="86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8C103-3417-4D44-B8B7-FDFF6F060DB8}" type="pres">
      <dgm:prSet presAssocID="{ABE162CD-33AB-9D43-8D68-71743967EFAE}" presName="parTxOnlySpace" presStyleCnt="0"/>
      <dgm:spPr/>
    </dgm:pt>
    <dgm:pt modelId="{719FABAE-021C-3D40-98B3-E92566E38BFE}" type="pres">
      <dgm:prSet presAssocID="{28CFBD2E-EF6C-B540-BC02-B12E3A21421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07E5-F3E7-C64B-8615-353A3399D864}" type="pres">
      <dgm:prSet presAssocID="{30929E15-D286-394C-BA9E-1FFABD032FB0}" presName="parTxOnlySpace" presStyleCnt="0"/>
      <dgm:spPr/>
    </dgm:pt>
    <dgm:pt modelId="{A6476294-BA54-C149-AE17-6E8589F944C3}" type="pres">
      <dgm:prSet presAssocID="{82F0FEB9-358E-D045-A842-238283BAC32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F9C6A0-783F-4378-A546-2556C4F25DD1}" type="presOf" srcId="{012139FF-A2BF-4D4B-A042-775EBEC3877E}" destId="{8C657966-6622-034B-B27B-D6FEB5FB23E0}" srcOrd="0" destOrd="0" presId="urn:microsoft.com/office/officeart/2005/8/layout/chevron1"/>
    <dgm:cxn modelId="{F972D523-C225-4D3E-AA27-C1A87758F013}" type="presOf" srcId="{17536761-1C8B-F448-8BD3-41CB6AAEC6CD}" destId="{536AF7E9-2356-2045-9073-18D45C6905AA}" srcOrd="0" destOrd="0" presId="urn:microsoft.com/office/officeart/2005/8/layout/chevron1"/>
    <dgm:cxn modelId="{2CCCAB96-EB21-114E-A607-820F32118640}" srcId="{17536761-1C8B-F448-8BD3-41CB6AAEC6CD}" destId="{28CFBD2E-EF6C-B540-BC02-B12E3A21421E}" srcOrd="2" destOrd="0" parTransId="{0F2CEB2D-16A1-C040-8460-F43F1D3E45F4}" sibTransId="{30929E15-D286-394C-BA9E-1FFABD032FB0}"/>
    <dgm:cxn modelId="{16FBBC2D-9475-4B95-A52B-E799728740F8}" type="presOf" srcId="{82F0FEB9-358E-D045-A842-238283BAC32C}" destId="{A6476294-BA54-C149-AE17-6E8589F944C3}" srcOrd="0" destOrd="0" presId="urn:microsoft.com/office/officeart/2005/8/layout/chevron1"/>
    <dgm:cxn modelId="{83E5E99C-73A1-3842-BD8E-0E55598E2BAB}" srcId="{17536761-1C8B-F448-8BD3-41CB6AAEC6CD}" destId="{76C50E44-CA8C-354B-A66E-12FB9C8C22D9}" srcOrd="1" destOrd="0" parTransId="{35C23423-0C95-C54D-80BA-E5A8785DF019}" sibTransId="{ABE162CD-33AB-9D43-8D68-71743967EFAE}"/>
    <dgm:cxn modelId="{078FE43E-8EE3-B645-A9AC-D0ADB3128370}" srcId="{17536761-1C8B-F448-8BD3-41CB6AAEC6CD}" destId="{012139FF-A2BF-4D4B-A042-775EBEC3877E}" srcOrd="0" destOrd="0" parTransId="{70E385E3-08CD-AB44-B5ED-C74696B881B9}" sibTransId="{193EC5F7-D5D1-3842-BF0E-8DAB8B374CE9}"/>
    <dgm:cxn modelId="{C66AEAD6-7D0D-CF49-9622-B444C187F45A}" srcId="{17536761-1C8B-F448-8BD3-41CB6AAEC6CD}" destId="{82F0FEB9-358E-D045-A842-238283BAC32C}" srcOrd="3" destOrd="0" parTransId="{7D047376-7E2C-A845-A83B-1EF74EDAB36A}" sibTransId="{75DA0722-4861-5245-B2C6-1841355BD7EA}"/>
    <dgm:cxn modelId="{564B4790-C0AE-469B-8F81-F613BAC261F7}" type="presOf" srcId="{28CFBD2E-EF6C-B540-BC02-B12E3A21421E}" destId="{719FABAE-021C-3D40-98B3-E92566E38BFE}" srcOrd="0" destOrd="0" presId="urn:microsoft.com/office/officeart/2005/8/layout/chevron1"/>
    <dgm:cxn modelId="{9E07D4B7-9066-40BF-B929-27DF6C03B406}" type="presOf" srcId="{76C50E44-CA8C-354B-A66E-12FB9C8C22D9}" destId="{7C75687A-2D2C-6B46-BAD2-AADF9F9E6968}" srcOrd="0" destOrd="0" presId="urn:microsoft.com/office/officeart/2005/8/layout/chevron1"/>
    <dgm:cxn modelId="{F3DF68EB-EA44-4CB8-A2D5-1661912F65D1}" type="presParOf" srcId="{536AF7E9-2356-2045-9073-18D45C6905AA}" destId="{8C657966-6622-034B-B27B-D6FEB5FB23E0}" srcOrd="0" destOrd="0" presId="urn:microsoft.com/office/officeart/2005/8/layout/chevron1"/>
    <dgm:cxn modelId="{920DD53B-CFE1-4209-BC40-DFED8B03878B}" type="presParOf" srcId="{536AF7E9-2356-2045-9073-18D45C6905AA}" destId="{401A7487-F22B-9848-9CF1-C5415131F422}" srcOrd="1" destOrd="0" presId="urn:microsoft.com/office/officeart/2005/8/layout/chevron1"/>
    <dgm:cxn modelId="{17E4D268-E13D-4CA2-AB1D-4CDEF1E959BE}" type="presParOf" srcId="{536AF7E9-2356-2045-9073-18D45C6905AA}" destId="{7C75687A-2D2C-6B46-BAD2-AADF9F9E6968}" srcOrd="2" destOrd="0" presId="urn:microsoft.com/office/officeart/2005/8/layout/chevron1"/>
    <dgm:cxn modelId="{AAF3426C-A43A-43EA-8AB7-11175636C43D}" type="presParOf" srcId="{536AF7E9-2356-2045-9073-18D45C6905AA}" destId="{4C78C103-3417-4D44-B8B7-FDFF6F060DB8}" srcOrd="3" destOrd="0" presId="urn:microsoft.com/office/officeart/2005/8/layout/chevron1"/>
    <dgm:cxn modelId="{2E0A753D-4293-4AC4-975A-CB5C1BC34B86}" type="presParOf" srcId="{536AF7E9-2356-2045-9073-18D45C6905AA}" destId="{719FABAE-021C-3D40-98B3-E92566E38BFE}" srcOrd="4" destOrd="0" presId="urn:microsoft.com/office/officeart/2005/8/layout/chevron1"/>
    <dgm:cxn modelId="{9C3EA2EC-2F72-4925-8690-7842016A6FAE}" type="presParOf" srcId="{536AF7E9-2356-2045-9073-18D45C6905AA}" destId="{5CC907E5-F3E7-C64B-8615-353A3399D864}" srcOrd="5" destOrd="0" presId="urn:microsoft.com/office/officeart/2005/8/layout/chevron1"/>
    <dgm:cxn modelId="{23A1A535-97E8-4291-9B65-B08B59FD6ED8}" type="presParOf" srcId="{536AF7E9-2356-2045-9073-18D45C6905AA}" destId="{A6476294-BA54-C149-AE17-6E8589F944C3}" srcOrd="6" destOrd="0" presId="urn:microsoft.com/office/officeart/2005/8/layout/chevr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536761-1C8B-F448-8BD3-41CB6AAEC6CD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76C50E44-CA8C-354B-A66E-12FB9C8C22D9}">
      <dgm:prSet phldrT="[Text]"/>
      <dgm:spPr/>
      <dgm:t>
        <a:bodyPr/>
        <a:lstStyle/>
        <a:p>
          <a:r>
            <a:rPr lang="en-US" dirty="0" smtClean="0"/>
            <a:t>OS Install (4)</a:t>
          </a:r>
          <a:endParaRPr lang="en-US" dirty="0"/>
        </a:p>
      </dgm:t>
    </dgm:pt>
    <dgm:pt modelId="{35C23423-0C95-C54D-80BA-E5A8785DF019}" type="parTrans" cxnId="{83E5E99C-73A1-3842-BD8E-0E55598E2BAB}">
      <dgm:prSet/>
      <dgm:spPr/>
      <dgm:t>
        <a:bodyPr/>
        <a:lstStyle/>
        <a:p>
          <a:endParaRPr lang="en-US"/>
        </a:p>
      </dgm:t>
    </dgm:pt>
    <dgm:pt modelId="{ABE162CD-33AB-9D43-8D68-71743967EFAE}" type="sibTrans" cxnId="{83E5E99C-73A1-3842-BD8E-0E55598E2BAB}">
      <dgm:prSet/>
      <dgm:spPr/>
      <dgm:t>
        <a:bodyPr/>
        <a:lstStyle/>
        <a:p>
          <a:endParaRPr lang="en-US"/>
        </a:p>
      </dgm:t>
    </dgm:pt>
    <dgm:pt modelId="{28CFBD2E-EF6C-B540-BC02-B12E3A21421E}">
      <dgm:prSet phldrT="[Text]"/>
      <dgm:spPr/>
      <dgm:t>
        <a:bodyPr/>
        <a:lstStyle/>
        <a:p>
          <a:r>
            <a:rPr lang="en-US" dirty="0" smtClean="0"/>
            <a:t>Java Runtime (</a:t>
          </a:r>
          <a:r>
            <a:rPr lang="en-US" dirty="0" err="1" smtClean="0"/>
            <a:t>x</a:t>
          </a:r>
          <a:r>
            <a:rPr lang="en-US" dirty="0" smtClean="0"/>
            <a:t>)</a:t>
          </a:r>
          <a:endParaRPr lang="en-US" dirty="0"/>
        </a:p>
      </dgm:t>
    </dgm:pt>
    <dgm:pt modelId="{0F2CEB2D-16A1-C040-8460-F43F1D3E45F4}" type="parTrans" cxnId="{2CCCAB96-EB21-114E-A607-820F32118640}">
      <dgm:prSet/>
      <dgm:spPr/>
      <dgm:t>
        <a:bodyPr/>
        <a:lstStyle/>
        <a:p>
          <a:endParaRPr lang="en-US"/>
        </a:p>
      </dgm:t>
    </dgm:pt>
    <dgm:pt modelId="{30929E15-D286-394C-BA9E-1FFABD032FB0}" type="sibTrans" cxnId="{2CCCAB96-EB21-114E-A607-820F32118640}">
      <dgm:prSet/>
      <dgm:spPr/>
      <dgm:t>
        <a:bodyPr/>
        <a:lstStyle/>
        <a:p>
          <a:endParaRPr lang="en-US"/>
        </a:p>
      </dgm:t>
    </dgm:pt>
    <dgm:pt modelId="{012139FF-A2BF-4D4B-A042-775EBEC3877E}">
      <dgm:prSet phldrT="[Text]"/>
      <dgm:spPr/>
      <dgm:t>
        <a:bodyPr/>
        <a:lstStyle/>
        <a:p>
          <a:r>
            <a:rPr lang="en-US" dirty="0" smtClean="0"/>
            <a:t>Hardware Setup (4)</a:t>
          </a:r>
          <a:endParaRPr lang="en-US" dirty="0"/>
        </a:p>
      </dgm:t>
    </dgm:pt>
    <dgm:pt modelId="{70E385E3-08CD-AB44-B5ED-C74696B881B9}" type="parTrans" cxnId="{078FE43E-8EE3-B645-A9AC-D0ADB3128370}">
      <dgm:prSet/>
      <dgm:spPr/>
      <dgm:t>
        <a:bodyPr/>
        <a:lstStyle/>
        <a:p>
          <a:endParaRPr lang="en-US"/>
        </a:p>
      </dgm:t>
    </dgm:pt>
    <dgm:pt modelId="{193EC5F7-D5D1-3842-BF0E-8DAB8B374CE9}" type="sibTrans" cxnId="{078FE43E-8EE3-B645-A9AC-D0ADB3128370}">
      <dgm:prSet/>
      <dgm:spPr/>
      <dgm:t>
        <a:bodyPr/>
        <a:lstStyle/>
        <a:p>
          <a:endParaRPr lang="en-US"/>
        </a:p>
      </dgm:t>
    </dgm:pt>
    <dgm:pt modelId="{82F0FEB9-358E-D045-A842-238283BAC32C}">
      <dgm:prSet phldrT="[Text]"/>
      <dgm:spPr/>
      <dgm:t>
        <a:bodyPr/>
        <a:lstStyle/>
        <a:p>
          <a:r>
            <a:rPr lang="en-US" dirty="0" smtClean="0"/>
            <a:t>Production</a:t>
          </a:r>
        </a:p>
        <a:p>
          <a:r>
            <a:rPr lang="en-US" dirty="0" smtClean="0"/>
            <a:t>(x+8</a:t>
          </a:r>
          <a:r>
            <a:rPr lang="en-US" dirty="0" smtClean="0"/>
            <a:t>) hrs</a:t>
          </a:r>
          <a:endParaRPr lang="en-US" dirty="0"/>
        </a:p>
      </dgm:t>
    </dgm:pt>
    <dgm:pt modelId="{7D047376-7E2C-A845-A83B-1EF74EDAB36A}" type="parTrans" cxnId="{C66AEAD6-7D0D-CF49-9622-B444C187F45A}">
      <dgm:prSet/>
      <dgm:spPr/>
      <dgm:t>
        <a:bodyPr/>
        <a:lstStyle/>
        <a:p>
          <a:endParaRPr lang="en-US"/>
        </a:p>
      </dgm:t>
    </dgm:pt>
    <dgm:pt modelId="{75DA0722-4861-5245-B2C6-1841355BD7EA}" type="sibTrans" cxnId="{C66AEAD6-7D0D-CF49-9622-B444C187F45A}">
      <dgm:prSet/>
      <dgm:spPr/>
      <dgm:t>
        <a:bodyPr/>
        <a:lstStyle/>
        <a:p>
          <a:endParaRPr lang="en-US"/>
        </a:p>
      </dgm:t>
    </dgm:pt>
    <dgm:pt modelId="{536AF7E9-2356-2045-9073-18D45C6905AA}" type="pres">
      <dgm:prSet presAssocID="{17536761-1C8B-F448-8BD3-41CB6AAEC6CD}" presName="Name0" presStyleCnt="0">
        <dgm:presLayoutVars>
          <dgm:dir/>
          <dgm:animLvl val="lvl"/>
          <dgm:resizeHandles val="exact"/>
        </dgm:presLayoutVars>
      </dgm:prSet>
      <dgm:spPr/>
    </dgm:pt>
    <dgm:pt modelId="{8C657966-6622-034B-B27B-D6FEB5FB23E0}" type="pres">
      <dgm:prSet presAssocID="{012139FF-A2BF-4D4B-A042-775EBEC387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A7487-F22B-9848-9CF1-C5415131F422}" type="pres">
      <dgm:prSet presAssocID="{193EC5F7-D5D1-3842-BF0E-8DAB8B374CE9}" presName="parTxOnlySpace" presStyleCnt="0"/>
      <dgm:spPr/>
    </dgm:pt>
    <dgm:pt modelId="{7C75687A-2D2C-6B46-BAD2-AADF9F9E6968}" type="pres">
      <dgm:prSet presAssocID="{76C50E44-CA8C-354B-A66E-12FB9C8C22D9}" presName="parTxOnly" presStyleLbl="node1" presStyleIdx="1" presStyleCnt="4" custScaleX="86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8C103-3417-4D44-B8B7-FDFF6F060DB8}" type="pres">
      <dgm:prSet presAssocID="{ABE162CD-33AB-9D43-8D68-71743967EFAE}" presName="parTxOnlySpace" presStyleCnt="0"/>
      <dgm:spPr/>
    </dgm:pt>
    <dgm:pt modelId="{719FABAE-021C-3D40-98B3-E92566E38BFE}" type="pres">
      <dgm:prSet presAssocID="{28CFBD2E-EF6C-B540-BC02-B12E3A21421E}" presName="parTxOnly" presStyleLbl="node1" presStyleIdx="2" presStyleCnt="4" custScaleX="70837" custScaleY="816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07E5-F3E7-C64B-8615-353A3399D864}" type="pres">
      <dgm:prSet presAssocID="{30929E15-D286-394C-BA9E-1FFABD032FB0}" presName="parTxOnlySpace" presStyleCnt="0"/>
      <dgm:spPr/>
    </dgm:pt>
    <dgm:pt modelId="{A6476294-BA54-C149-AE17-6E8589F944C3}" type="pres">
      <dgm:prSet presAssocID="{82F0FEB9-358E-D045-A842-238283BAC32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CCAB96-EB21-114E-A607-820F32118640}" srcId="{17536761-1C8B-F448-8BD3-41CB6AAEC6CD}" destId="{28CFBD2E-EF6C-B540-BC02-B12E3A21421E}" srcOrd="2" destOrd="0" parTransId="{0F2CEB2D-16A1-C040-8460-F43F1D3E45F4}" sibTransId="{30929E15-D286-394C-BA9E-1FFABD032FB0}"/>
    <dgm:cxn modelId="{FB9C8A6A-C9D8-4786-AD8D-C6BFF2C91C45}" type="presOf" srcId="{82F0FEB9-358E-D045-A842-238283BAC32C}" destId="{A6476294-BA54-C149-AE17-6E8589F944C3}" srcOrd="0" destOrd="0" presId="urn:microsoft.com/office/officeart/2005/8/layout/chevron1"/>
    <dgm:cxn modelId="{83E5E99C-73A1-3842-BD8E-0E55598E2BAB}" srcId="{17536761-1C8B-F448-8BD3-41CB6AAEC6CD}" destId="{76C50E44-CA8C-354B-A66E-12FB9C8C22D9}" srcOrd="1" destOrd="0" parTransId="{35C23423-0C95-C54D-80BA-E5A8785DF019}" sibTransId="{ABE162CD-33AB-9D43-8D68-71743967EFAE}"/>
    <dgm:cxn modelId="{078FE43E-8EE3-B645-A9AC-D0ADB3128370}" srcId="{17536761-1C8B-F448-8BD3-41CB6AAEC6CD}" destId="{012139FF-A2BF-4D4B-A042-775EBEC3877E}" srcOrd="0" destOrd="0" parTransId="{70E385E3-08CD-AB44-B5ED-C74696B881B9}" sibTransId="{193EC5F7-D5D1-3842-BF0E-8DAB8B374CE9}"/>
    <dgm:cxn modelId="{982F86C0-17A0-4398-95A5-E7B8C68EB4D6}" type="presOf" srcId="{28CFBD2E-EF6C-B540-BC02-B12E3A21421E}" destId="{719FABAE-021C-3D40-98B3-E92566E38BFE}" srcOrd="0" destOrd="0" presId="urn:microsoft.com/office/officeart/2005/8/layout/chevron1"/>
    <dgm:cxn modelId="{12DD6782-CC5A-474D-91A8-A53F55126E87}" type="presOf" srcId="{76C50E44-CA8C-354B-A66E-12FB9C8C22D9}" destId="{7C75687A-2D2C-6B46-BAD2-AADF9F9E6968}" srcOrd="0" destOrd="0" presId="urn:microsoft.com/office/officeart/2005/8/layout/chevron1"/>
    <dgm:cxn modelId="{C66AEAD6-7D0D-CF49-9622-B444C187F45A}" srcId="{17536761-1C8B-F448-8BD3-41CB6AAEC6CD}" destId="{82F0FEB9-358E-D045-A842-238283BAC32C}" srcOrd="3" destOrd="0" parTransId="{7D047376-7E2C-A845-A83B-1EF74EDAB36A}" sibTransId="{75DA0722-4861-5245-B2C6-1841355BD7EA}"/>
    <dgm:cxn modelId="{626B21F4-3098-42EB-B443-87AE0233CD17}" type="presOf" srcId="{17536761-1C8B-F448-8BD3-41CB6AAEC6CD}" destId="{536AF7E9-2356-2045-9073-18D45C6905AA}" srcOrd="0" destOrd="0" presId="urn:microsoft.com/office/officeart/2005/8/layout/chevron1"/>
    <dgm:cxn modelId="{D7438E13-DBBB-4927-B127-4B1E8229EDE1}" type="presOf" srcId="{012139FF-A2BF-4D4B-A042-775EBEC3877E}" destId="{8C657966-6622-034B-B27B-D6FEB5FB23E0}" srcOrd="0" destOrd="0" presId="urn:microsoft.com/office/officeart/2005/8/layout/chevron1"/>
    <dgm:cxn modelId="{C330429F-545E-49D4-AFB9-160F9E780412}" type="presParOf" srcId="{536AF7E9-2356-2045-9073-18D45C6905AA}" destId="{8C657966-6622-034B-B27B-D6FEB5FB23E0}" srcOrd="0" destOrd="0" presId="urn:microsoft.com/office/officeart/2005/8/layout/chevron1"/>
    <dgm:cxn modelId="{961AD503-CCF7-42C7-8852-21119949E61D}" type="presParOf" srcId="{536AF7E9-2356-2045-9073-18D45C6905AA}" destId="{401A7487-F22B-9848-9CF1-C5415131F422}" srcOrd="1" destOrd="0" presId="urn:microsoft.com/office/officeart/2005/8/layout/chevron1"/>
    <dgm:cxn modelId="{732CAA8F-63A5-415D-B2C6-5F62875FDCF5}" type="presParOf" srcId="{536AF7E9-2356-2045-9073-18D45C6905AA}" destId="{7C75687A-2D2C-6B46-BAD2-AADF9F9E6968}" srcOrd="2" destOrd="0" presId="urn:microsoft.com/office/officeart/2005/8/layout/chevron1"/>
    <dgm:cxn modelId="{044C5A5C-1E1E-4705-A216-FA38FCF17835}" type="presParOf" srcId="{536AF7E9-2356-2045-9073-18D45C6905AA}" destId="{4C78C103-3417-4D44-B8B7-FDFF6F060DB8}" srcOrd="3" destOrd="0" presId="urn:microsoft.com/office/officeart/2005/8/layout/chevron1"/>
    <dgm:cxn modelId="{CEA4D238-5080-4102-84E7-827505413B04}" type="presParOf" srcId="{536AF7E9-2356-2045-9073-18D45C6905AA}" destId="{719FABAE-021C-3D40-98B3-E92566E38BFE}" srcOrd="4" destOrd="0" presId="urn:microsoft.com/office/officeart/2005/8/layout/chevron1"/>
    <dgm:cxn modelId="{F58CBC6B-8318-42FE-978E-9DE242B5737C}" type="presParOf" srcId="{536AF7E9-2356-2045-9073-18D45C6905AA}" destId="{5CC907E5-F3E7-C64B-8615-353A3399D864}" srcOrd="5" destOrd="0" presId="urn:microsoft.com/office/officeart/2005/8/layout/chevron1"/>
    <dgm:cxn modelId="{7824E569-B6ED-4FA3-AA8A-3A2B3817BCEE}" type="presParOf" srcId="{536AF7E9-2356-2045-9073-18D45C6905AA}" destId="{A6476294-BA54-C149-AE17-6E8589F944C3}" srcOrd="6" destOrd="0" presId="urn:microsoft.com/office/officeart/2005/8/layout/chevro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536761-1C8B-F448-8BD3-41CB6AAEC6CD}" type="doc">
      <dgm:prSet loTypeId="urn:microsoft.com/office/officeart/2005/8/layout/chevron1" loCatId="process" qsTypeId="urn:microsoft.com/office/officeart/2005/8/quickstyle/simple4" qsCatId="simple" csTypeId="urn:microsoft.com/office/officeart/2005/8/colors/colorful4" csCatId="colorful" phldr="1"/>
      <dgm:spPr/>
    </dgm:pt>
    <dgm:pt modelId="{76C50E44-CA8C-354B-A66E-12FB9C8C22D9}">
      <dgm:prSet phldrT="[Text]"/>
      <dgm:spPr/>
      <dgm:t>
        <a:bodyPr/>
        <a:lstStyle/>
        <a:p>
          <a:r>
            <a:rPr lang="en-US" dirty="0" smtClean="0"/>
            <a:t>OS Custom (1)</a:t>
          </a:r>
          <a:endParaRPr lang="en-US" dirty="0"/>
        </a:p>
      </dgm:t>
    </dgm:pt>
    <dgm:pt modelId="{35C23423-0C95-C54D-80BA-E5A8785DF019}" type="parTrans" cxnId="{83E5E99C-73A1-3842-BD8E-0E55598E2BAB}">
      <dgm:prSet/>
      <dgm:spPr/>
      <dgm:t>
        <a:bodyPr/>
        <a:lstStyle/>
        <a:p>
          <a:endParaRPr lang="en-US"/>
        </a:p>
      </dgm:t>
    </dgm:pt>
    <dgm:pt modelId="{ABE162CD-33AB-9D43-8D68-71743967EFAE}" type="sibTrans" cxnId="{83E5E99C-73A1-3842-BD8E-0E55598E2BAB}">
      <dgm:prSet/>
      <dgm:spPr/>
      <dgm:t>
        <a:bodyPr/>
        <a:lstStyle/>
        <a:p>
          <a:endParaRPr lang="en-US"/>
        </a:p>
      </dgm:t>
    </dgm:pt>
    <dgm:pt modelId="{28CFBD2E-EF6C-B540-BC02-B12E3A21421E}">
      <dgm:prSet phldrT="[Text]"/>
      <dgm:spPr/>
      <dgm:t>
        <a:bodyPr/>
        <a:lstStyle/>
        <a:p>
          <a:r>
            <a:rPr lang="en-US" dirty="0" smtClean="0"/>
            <a:t>Java Runtime (x</a:t>
          </a:r>
          <a:r>
            <a:rPr lang="en-US" dirty="0" smtClean="0"/>
            <a:t>) </a:t>
          </a:r>
          <a:endParaRPr lang="en-US" dirty="0"/>
        </a:p>
      </dgm:t>
    </dgm:pt>
    <dgm:pt modelId="{0F2CEB2D-16A1-C040-8460-F43F1D3E45F4}" type="parTrans" cxnId="{2CCCAB96-EB21-114E-A607-820F32118640}">
      <dgm:prSet/>
      <dgm:spPr/>
      <dgm:t>
        <a:bodyPr/>
        <a:lstStyle/>
        <a:p>
          <a:endParaRPr lang="en-US"/>
        </a:p>
      </dgm:t>
    </dgm:pt>
    <dgm:pt modelId="{30929E15-D286-394C-BA9E-1FFABD032FB0}" type="sibTrans" cxnId="{2CCCAB96-EB21-114E-A607-820F32118640}">
      <dgm:prSet/>
      <dgm:spPr/>
      <dgm:t>
        <a:bodyPr/>
        <a:lstStyle/>
        <a:p>
          <a:endParaRPr lang="en-US"/>
        </a:p>
      </dgm:t>
    </dgm:pt>
    <dgm:pt modelId="{012139FF-A2BF-4D4B-A042-775EBEC3877E}">
      <dgm:prSet phldrT="[Text]"/>
      <dgm:spPr/>
      <dgm:t>
        <a:bodyPr/>
        <a:lstStyle/>
        <a:p>
          <a:r>
            <a:rPr lang="en-US" dirty="0" smtClean="0"/>
            <a:t>Copy Dev to Ops VM (1)</a:t>
          </a:r>
          <a:endParaRPr lang="en-US" dirty="0"/>
        </a:p>
      </dgm:t>
    </dgm:pt>
    <dgm:pt modelId="{70E385E3-08CD-AB44-B5ED-C74696B881B9}" type="parTrans" cxnId="{078FE43E-8EE3-B645-A9AC-D0ADB3128370}">
      <dgm:prSet/>
      <dgm:spPr/>
      <dgm:t>
        <a:bodyPr/>
        <a:lstStyle/>
        <a:p>
          <a:endParaRPr lang="en-US"/>
        </a:p>
      </dgm:t>
    </dgm:pt>
    <dgm:pt modelId="{193EC5F7-D5D1-3842-BF0E-8DAB8B374CE9}" type="sibTrans" cxnId="{078FE43E-8EE3-B645-A9AC-D0ADB3128370}">
      <dgm:prSet/>
      <dgm:spPr/>
      <dgm:t>
        <a:bodyPr/>
        <a:lstStyle/>
        <a:p>
          <a:endParaRPr lang="en-US"/>
        </a:p>
      </dgm:t>
    </dgm:pt>
    <dgm:pt modelId="{82F0FEB9-358E-D045-A842-238283BAC32C}">
      <dgm:prSet phldrT="[Text]"/>
      <dgm:spPr/>
      <dgm:t>
        <a:bodyPr/>
        <a:lstStyle/>
        <a:p>
          <a:r>
            <a:rPr lang="en-US" dirty="0" smtClean="0"/>
            <a:t>Production</a:t>
          </a:r>
        </a:p>
        <a:p>
          <a:r>
            <a:rPr lang="en-US" dirty="0" smtClean="0"/>
            <a:t>(</a:t>
          </a:r>
          <a:r>
            <a:rPr lang="en-US" dirty="0" smtClean="0"/>
            <a:t>2) hrs</a:t>
          </a:r>
          <a:endParaRPr lang="en-US" dirty="0"/>
        </a:p>
      </dgm:t>
    </dgm:pt>
    <dgm:pt modelId="{7D047376-7E2C-A845-A83B-1EF74EDAB36A}" type="parTrans" cxnId="{C66AEAD6-7D0D-CF49-9622-B444C187F45A}">
      <dgm:prSet/>
      <dgm:spPr/>
      <dgm:t>
        <a:bodyPr/>
        <a:lstStyle/>
        <a:p>
          <a:endParaRPr lang="en-US"/>
        </a:p>
      </dgm:t>
    </dgm:pt>
    <dgm:pt modelId="{75DA0722-4861-5245-B2C6-1841355BD7EA}" type="sibTrans" cxnId="{C66AEAD6-7D0D-CF49-9622-B444C187F45A}">
      <dgm:prSet/>
      <dgm:spPr/>
      <dgm:t>
        <a:bodyPr/>
        <a:lstStyle/>
        <a:p>
          <a:endParaRPr lang="en-US"/>
        </a:p>
      </dgm:t>
    </dgm:pt>
    <dgm:pt modelId="{16A48CFC-292B-9C4A-9167-8C62BF72F45F}">
      <dgm:prSet phldrT="[Text]"/>
      <dgm:spPr/>
      <dgm:t>
        <a:bodyPr/>
        <a:lstStyle/>
        <a:p>
          <a:r>
            <a:rPr lang="en-US" dirty="0" smtClean="0"/>
            <a:t>Hardware Setup</a:t>
          </a:r>
          <a:endParaRPr lang="en-US" dirty="0"/>
        </a:p>
      </dgm:t>
    </dgm:pt>
    <dgm:pt modelId="{E5149E54-FED3-4E4E-AA3E-9EB323965F31}" type="parTrans" cxnId="{818E4CD5-A530-374E-A629-E66E1EFD31A7}">
      <dgm:prSet/>
      <dgm:spPr/>
      <dgm:t>
        <a:bodyPr/>
        <a:lstStyle/>
        <a:p>
          <a:endParaRPr lang="en-US"/>
        </a:p>
      </dgm:t>
    </dgm:pt>
    <dgm:pt modelId="{F4D23A8C-00DB-9B40-BF07-6366F97C6A16}" type="sibTrans" cxnId="{818E4CD5-A530-374E-A629-E66E1EFD31A7}">
      <dgm:prSet/>
      <dgm:spPr/>
      <dgm:t>
        <a:bodyPr/>
        <a:lstStyle/>
        <a:p>
          <a:endParaRPr lang="en-US"/>
        </a:p>
      </dgm:t>
    </dgm:pt>
    <dgm:pt modelId="{536AF7E9-2356-2045-9073-18D45C6905AA}" type="pres">
      <dgm:prSet presAssocID="{17536761-1C8B-F448-8BD3-41CB6AAEC6CD}" presName="Name0" presStyleCnt="0">
        <dgm:presLayoutVars>
          <dgm:dir/>
          <dgm:animLvl val="lvl"/>
          <dgm:resizeHandles val="exact"/>
        </dgm:presLayoutVars>
      </dgm:prSet>
      <dgm:spPr/>
    </dgm:pt>
    <dgm:pt modelId="{69B6D6F2-D2DF-ED44-8AA6-63DA5FD55EA5}" type="pres">
      <dgm:prSet presAssocID="{16A48CFC-292B-9C4A-9167-8C62BF72F45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76416-3441-FE48-870D-7034CA6BE6E0}" type="pres">
      <dgm:prSet presAssocID="{F4D23A8C-00DB-9B40-BF07-6366F97C6A16}" presName="parTxOnlySpace" presStyleCnt="0"/>
      <dgm:spPr/>
    </dgm:pt>
    <dgm:pt modelId="{8C657966-6622-034B-B27B-D6FEB5FB23E0}" type="pres">
      <dgm:prSet presAssocID="{012139FF-A2BF-4D4B-A042-775EBEC3877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A7487-F22B-9848-9CF1-C5415131F422}" type="pres">
      <dgm:prSet presAssocID="{193EC5F7-D5D1-3842-BF0E-8DAB8B374CE9}" presName="parTxOnlySpace" presStyleCnt="0"/>
      <dgm:spPr/>
    </dgm:pt>
    <dgm:pt modelId="{7C75687A-2D2C-6B46-BAD2-AADF9F9E6968}" type="pres">
      <dgm:prSet presAssocID="{76C50E44-CA8C-354B-A66E-12FB9C8C22D9}" presName="parTxOnly" presStyleLbl="node1" presStyleIdx="2" presStyleCnt="5" custScaleX="86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8C103-3417-4D44-B8B7-FDFF6F060DB8}" type="pres">
      <dgm:prSet presAssocID="{ABE162CD-33AB-9D43-8D68-71743967EFAE}" presName="parTxOnlySpace" presStyleCnt="0"/>
      <dgm:spPr/>
    </dgm:pt>
    <dgm:pt modelId="{719FABAE-021C-3D40-98B3-E92566E38BFE}" type="pres">
      <dgm:prSet presAssocID="{28CFBD2E-EF6C-B540-BC02-B12E3A21421E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07E5-F3E7-C64B-8615-353A3399D864}" type="pres">
      <dgm:prSet presAssocID="{30929E15-D286-394C-BA9E-1FFABD032FB0}" presName="parTxOnlySpace" presStyleCnt="0"/>
      <dgm:spPr/>
    </dgm:pt>
    <dgm:pt modelId="{A6476294-BA54-C149-AE17-6E8589F944C3}" type="pres">
      <dgm:prSet presAssocID="{82F0FEB9-358E-D045-A842-238283BAC32C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8E4CD5-A530-374E-A629-E66E1EFD31A7}" srcId="{17536761-1C8B-F448-8BD3-41CB6AAEC6CD}" destId="{16A48CFC-292B-9C4A-9167-8C62BF72F45F}" srcOrd="0" destOrd="0" parTransId="{E5149E54-FED3-4E4E-AA3E-9EB323965F31}" sibTransId="{F4D23A8C-00DB-9B40-BF07-6366F97C6A16}"/>
    <dgm:cxn modelId="{2CCCAB96-EB21-114E-A607-820F32118640}" srcId="{17536761-1C8B-F448-8BD3-41CB6AAEC6CD}" destId="{28CFBD2E-EF6C-B540-BC02-B12E3A21421E}" srcOrd="3" destOrd="0" parTransId="{0F2CEB2D-16A1-C040-8460-F43F1D3E45F4}" sibTransId="{30929E15-D286-394C-BA9E-1FFABD032FB0}"/>
    <dgm:cxn modelId="{032E7AD1-DDCC-424A-822F-14980675E623}" type="presOf" srcId="{76C50E44-CA8C-354B-A66E-12FB9C8C22D9}" destId="{7C75687A-2D2C-6B46-BAD2-AADF9F9E6968}" srcOrd="0" destOrd="0" presId="urn:microsoft.com/office/officeart/2005/8/layout/chevron1"/>
    <dgm:cxn modelId="{83E5E99C-73A1-3842-BD8E-0E55598E2BAB}" srcId="{17536761-1C8B-F448-8BD3-41CB6AAEC6CD}" destId="{76C50E44-CA8C-354B-A66E-12FB9C8C22D9}" srcOrd="2" destOrd="0" parTransId="{35C23423-0C95-C54D-80BA-E5A8785DF019}" sibTransId="{ABE162CD-33AB-9D43-8D68-71743967EFAE}"/>
    <dgm:cxn modelId="{D83DDBC5-EE8B-4817-B5A1-43B5386DB590}" type="presOf" srcId="{17536761-1C8B-F448-8BD3-41CB6AAEC6CD}" destId="{536AF7E9-2356-2045-9073-18D45C6905AA}" srcOrd="0" destOrd="0" presId="urn:microsoft.com/office/officeart/2005/8/layout/chevron1"/>
    <dgm:cxn modelId="{078FE43E-8EE3-B645-A9AC-D0ADB3128370}" srcId="{17536761-1C8B-F448-8BD3-41CB6AAEC6CD}" destId="{012139FF-A2BF-4D4B-A042-775EBEC3877E}" srcOrd="1" destOrd="0" parTransId="{70E385E3-08CD-AB44-B5ED-C74696B881B9}" sibTransId="{193EC5F7-D5D1-3842-BF0E-8DAB8B374CE9}"/>
    <dgm:cxn modelId="{F25FA35F-66DB-4407-84D8-B4668EBC2138}" type="presOf" srcId="{28CFBD2E-EF6C-B540-BC02-B12E3A21421E}" destId="{719FABAE-021C-3D40-98B3-E92566E38BFE}" srcOrd="0" destOrd="0" presId="urn:microsoft.com/office/officeart/2005/8/layout/chevron1"/>
    <dgm:cxn modelId="{C66AEAD6-7D0D-CF49-9622-B444C187F45A}" srcId="{17536761-1C8B-F448-8BD3-41CB6AAEC6CD}" destId="{82F0FEB9-358E-D045-A842-238283BAC32C}" srcOrd="4" destOrd="0" parTransId="{7D047376-7E2C-A845-A83B-1EF74EDAB36A}" sibTransId="{75DA0722-4861-5245-B2C6-1841355BD7EA}"/>
    <dgm:cxn modelId="{A3EE4FE7-3705-47A2-BEE7-8A9428FC1812}" type="presOf" srcId="{16A48CFC-292B-9C4A-9167-8C62BF72F45F}" destId="{69B6D6F2-D2DF-ED44-8AA6-63DA5FD55EA5}" srcOrd="0" destOrd="0" presId="urn:microsoft.com/office/officeart/2005/8/layout/chevron1"/>
    <dgm:cxn modelId="{6FD9CCA3-071F-46A4-8DB4-E3EE8A772904}" type="presOf" srcId="{012139FF-A2BF-4D4B-A042-775EBEC3877E}" destId="{8C657966-6622-034B-B27B-D6FEB5FB23E0}" srcOrd="0" destOrd="0" presId="urn:microsoft.com/office/officeart/2005/8/layout/chevron1"/>
    <dgm:cxn modelId="{37FCEC00-78B1-4EB5-994F-9101D8609D0F}" type="presOf" srcId="{82F0FEB9-358E-D045-A842-238283BAC32C}" destId="{A6476294-BA54-C149-AE17-6E8589F944C3}" srcOrd="0" destOrd="0" presId="urn:microsoft.com/office/officeart/2005/8/layout/chevron1"/>
    <dgm:cxn modelId="{40005BEF-9317-467A-8C37-99CCF72D01F1}" type="presParOf" srcId="{536AF7E9-2356-2045-9073-18D45C6905AA}" destId="{69B6D6F2-D2DF-ED44-8AA6-63DA5FD55EA5}" srcOrd="0" destOrd="0" presId="urn:microsoft.com/office/officeart/2005/8/layout/chevron1"/>
    <dgm:cxn modelId="{5F7D5171-47A1-4170-BA6D-61D9E2EB5D72}" type="presParOf" srcId="{536AF7E9-2356-2045-9073-18D45C6905AA}" destId="{F1076416-3441-FE48-870D-7034CA6BE6E0}" srcOrd="1" destOrd="0" presId="urn:microsoft.com/office/officeart/2005/8/layout/chevron1"/>
    <dgm:cxn modelId="{439284AB-C99E-4F02-B615-9005FCF4F25E}" type="presParOf" srcId="{536AF7E9-2356-2045-9073-18D45C6905AA}" destId="{8C657966-6622-034B-B27B-D6FEB5FB23E0}" srcOrd="2" destOrd="0" presId="urn:microsoft.com/office/officeart/2005/8/layout/chevron1"/>
    <dgm:cxn modelId="{5456DBAD-889F-40AA-BB23-A7246687BA4A}" type="presParOf" srcId="{536AF7E9-2356-2045-9073-18D45C6905AA}" destId="{401A7487-F22B-9848-9CF1-C5415131F422}" srcOrd="3" destOrd="0" presId="urn:microsoft.com/office/officeart/2005/8/layout/chevron1"/>
    <dgm:cxn modelId="{CC0E4996-1850-4E6A-A85A-1521CBE9699B}" type="presParOf" srcId="{536AF7E9-2356-2045-9073-18D45C6905AA}" destId="{7C75687A-2D2C-6B46-BAD2-AADF9F9E6968}" srcOrd="4" destOrd="0" presId="urn:microsoft.com/office/officeart/2005/8/layout/chevron1"/>
    <dgm:cxn modelId="{80D43CA1-D24E-49F5-B0FE-AEA4D236E6D7}" type="presParOf" srcId="{536AF7E9-2356-2045-9073-18D45C6905AA}" destId="{4C78C103-3417-4D44-B8B7-FDFF6F060DB8}" srcOrd="5" destOrd="0" presId="urn:microsoft.com/office/officeart/2005/8/layout/chevron1"/>
    <dgm:cxn modelId="{E8451386-0CE9-4E06-BEE2-A51A6152B3FF}" type="presParOf" srcId="{536AF7E9-2356-2045-9073-18D45C6905AA}" destId="{719FABAE-021C-3D40-98B3-E92566E38BFE}" srcOrd="6" destOrd="0" presId="urn:microsoft.com/office/officeart/2005/8/layout/chevron1"/>
    <dgm:cxn modelId="{83380A56-A346-471A-8A5B-CB2F17C0351A}" type="presParOf" srcId="{536AF7E9-2356-2045-9073-18D45C6905AA}" destId="{5CC907E5-F3E7-C64B-8615-353A3399D864}" srcOrd="7" destOrd="0" presId="urn:microsoft.com/office/officeart/2005/8/layout/chevron1"/>
    <dgm:cxn modelId="{4275C57D-930E-4C84-BFC7-523280FE941C}" type="presParOf" srcId="{536AF7E9-2356-2045-9073-18D45C6905AA}" destId="{A6476294-BA54-C149-AE17-6E8589F944C3}" srcOrd="8" destOrd="0" presId="urn:microsoft.com/office/officeart/2005/8/layout/chevr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136565-5F28-E145-BB4E-7CD7A9405580}" type="doc">
      <dgm:prSet loTypeId="urn:microsoft.com/office/officeart/2005/8/layout/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95F638-6A39-7346-B31F-1DF1E585FE3C}">
      <dgm:prSet phldrT="[Text]"/>
      <dgm:spPr/>
      <dgm:t>
        <a:bodyPr/>
        <a:lstStyle/>
        <a:p>
          <a:r>
            <a:rPr lang="en-US" dirty="0" smtClean="0"/>
            <a:t>xen1</a:t>
          </a:r>
          <a:endParaRPr lang="en-US" dirty="0"/>
        </a:p>
      </dgm:t>
    </dgm:pt>
    <dgm:pt modelId="{4252EE04-E220-164E-A71F-5EB58FB9EEC5}" type="parTrans" cxnId="{7BD5CD96-7079-9D46-9645-63BFE36D5A0B}">
      <dgm:prSet/>
      <dgm:spPr/>
      <dgm:t>
        <a:bodyPr/>
        <a:lstStyle/>
        <a:p>
          <a:endParaRPr lang="en-US"/>
        </a:p>
      </dgm:t>
    </dgm:pt>
    <dgm:pt modelId="{1583A2C9-2B1A-3548-A00E-CCAF1787F87A}" type="sibTrans" cxnId="{7BD5CD96-7079-9D46-9645-63BFE36D5A0B}">
      <dgm:prSet/>
      <dgm:spPr/>
      <dgm:t>
        <a:bodyPr/>
        <a:lstStyle/>
        <a:p>
          <a:endParaRPr lang="en-US" dirty="0"/>
        </a:p>
      </dgm:t>
    </dgm:pt>
    <dgm:pt modelId="{C42BD977-DC4C-1E45-9BDF-5652FD5ECC3C}">
      <dgm:prSet phldrT="[Text]" custT="1"/>
      <dgm:spPr/>
      <dgm:t>
        <a:bodyPr/>
        <a:lstStyle/>
        <a:p>
          <a:r>
            <a:rPr lang="en-US" sz="1600" dirty="0" smtClean="0"/>
            <a:t>CPU (4)</a:t>
          </a:r>
          <a:endParaRPr lang="en-US" sz="1600" dirty="0"/>
        </a:p>
      </dgm:t>
    </dgm:pt>
    <dgm:pt modelId="{260E8096-970A-574D-AA78-623F57D82B98}" type="parTrans" cxnId="{89519CF7-17BC-9F4A-ACD1-322179BC47C5}">
      <dgm:prSet/>
      <dgm:spPr/>
      <dgm:t>
        <a:bodyPr/>
        <a:lstStyle/>
        <a:p>
          <a:endParaRPr lang="en-US"/>
        </a:p>
      </dgm:t>
    </dgm:pt>
    <dgm:pt modelId="{5EFF3ED0-8C2E-CC42-9440-3049E9D577E0}" type="sibTrans" cxnId="{89519CF7-17BC-9F4A-ACD1-322179BC47C5}">
      <dgm:prSet/>
      <dgm:spPr/>
      <dgm:t>
        <a:bodyPr/>
        <a:lstStyle/>
        <a:p>
          <a:endParaRPr lang="en-US"/>
        </a:p>
      </dgm:t>
    </dgm:pt>
    <dgm:pt modelId="{FBFB1F03-1603-DE41-ACF5-67E0FE255C7A}">
      <dgm:prSet phldrT="[Text]"/>
      <dgm:spPr/>
      <dgm:t>
        <a:bodyPr/>
        <a:lstStyle/>
        <a:p>
          <a:r>
            <a:rPr lang="en-US" dirty="0" smtClean="0"/>
            <a:t>xen2</a:t>
          </a:r>
          <a:endParaRPr lang="en-US" dirty="0"/>
        </a:p>
      </dgm:t>
    </dgm:pt>
    <dgm:pt modelId="{81AF7C50-F825-CF44-977D-ED233A08196A}" type="parTrans" cxnId="{4EE45ED4-2087-D14F-A40B-2728C6226AE7}">
      <dgm:prSet/>
      <dgm:spPr/>
      <dgm:t>
        <a:bodyPr/>
        <a:lstStyle/>
        <a:p>
          <a:endParaRPr lang="en-US"/>
        </a:p>
      </dgm:t>
    </dgm:pt>
    <dgm:pt modelId="{D01CDB19-0C89-0B41-ABD9-BB3CB845C8C0}" type="sibTrans" cxnId="{4EE45ED4-2087-D14F-A40B-2728C6226AE7}">
      <dgm:prSet/>
      <dgm:spPr/>
      <dgm:t>
        <a:bodyPr/>
        <a:lstStyle/>
        <a:p>
          <a:endParaRPr lang="en-US"/>
        </a:p>
      </dgm:t>
    </dgm:pt>
    <dgm:pt modelId="{9FFDAC7F-F39D-5F46-ADA4-E7EB48A36088}">
      <dgm:prSet phldrT="[Text]" custT="1"/>
      <dgm:spPr/>
      <dgm:t>
        <a:bodyPr/>
        <a:lstStyle/>
        <a:p>
          <a:r>
            <a:rPr lang="en-US" sz="1600" dirty="0" smtClean="0"/>
            <a:t>CPU (8)</a:t>
          </a:r>
          <a:endParaRPr lang="en-US" sz="1600" dirty="0"/>
        </a:p>
      </dgm:t>
    </dgm:pt>
    <dgm:pt modelId="{26AE1583-58B3-8D4B-926E-C92A5D4BC069}" type="parTrans" cxnId="{AD8C3BBB-4E3F-8C4E-98E3-A17D36D82CFF}">
      <dgm:prSet/>
      <dgm:spPr/>
      <dgm:t>
        <a:bodyPr/>
        <a:lstStyle/>
        <a:p>
          <a:endParaRPr lang="en-US"/>
        </a:p>
      </dgm:t>
    </dgm:pt>
    <dgm:pt modelId="{12A786AE-267D-9946-B847-AD02173C41F4}" type="sibTrans" cxnId="{AD8C3BBB-4E3F-8C4E-98E3-A17D36D82CFF}">
      <dgm:prSet/>
      <dgm:spPr/>
      <dgm:t>
        <a:bodyPr/>
        <a:lstStyle/>
        <a:p>
          <a:endParaRPr lang="en-US"/>
        </a:p>
      </dgm:t>
    </dgm:pt>
    <dgm:pt modelId="{932ADF74-9642-0345-98E0-5CE4879E507C}">
      <dgm:prSet phldrT="[Text]"/>
      <dgm:spPr/>
      <dgm:t>
        <a:bodyPr/>
        <a:lstStyle/>
        <a:p>
          <a:r>
            <a:rPr lang="en-US" dirty="0" smtClean="0"/>
            <a:t>xen3</a:t>
          </a:r>
          <a:endParaRPr lang="en-US" dirty="0"/>
        </a:p>
      </dgm:t>
    </dgm:pt>
    <dgm:pt modelId="{311A155F-3BC1-0B45-B7F4-2CCE32DDD8DA}" type="parTrans" cxnId="{85C1DA53-4E0A-9A4B-A53E-B4378A4C8FA9}">
      <dgm:prSet/>
      <dgm:spPr/>
      <dgm:t>
        <a:bodyPr/>
        <a:lstStyle/>
        <a:p>
          <a:endParaRPr lang="en-US"/>
        </a:p>
      </dgm:t>
    </dgm:pt>
    <dgm:pt modelId="{2931D117-5986-C64E-840F-4311D8A53C5A}" type="sibTrans" cxnId="{85C1DA53-4E0A-9A4B-A53E-B4378A4C8FA9}">
      <dgm:prSet/>
      <dgm:spPr/>
      <dgm:t>
        <a:bodyPr/>
        <a:lstStyle/>
        <a:p>
          <a:endParaRPr lang="en-US"/>
        </a:p>
      </dgm:t>
    </dgm:pt>
    <dgm:pt modelId="{F686F856-6FF3-4F42-85CD-30E3F59959CC}">
      <dgm:prSet phldrT="[Text]" custT="1"/>
      <dgm:spPr/>
      <dgm:t>
        <a:bodyPr/>
        <a:lstStyle/>
        <a:p>
          <a:r>
            <a:rPr lang="en-US" sz="1600" dirty="0" smtClean="0"/>
            <a:t>CPU (16)</a:t>
          </a:r>
          <a:endParaRPr lang="en-US" sz="1600" dirty="0"/>
        </a:p>
      </dgm:t>
    </dgm:pt>
    <dgm:pt modelId="{C2607845-3A59-A742-85C6-E063692A4CF1}" type="parTrans" cxnId="{47D3A971-EAD2-FA4B-BCEC-DEAE223D9773}">
      <dgm:prSet/>
      <dgm:spPr/>
      <dgm:t>
        <a:bodyPr/>
        <a:lstStyle/>
        <a:p>
          <a:endParaRPr lang="en-US"/>
        </a:p>
      </dgm:t>
    </dgm:pt>
    <dgm:pt modelId="{CD86F39D-1E8C-E046-AEB3-5CC8F61545A5}" type="sibTrans" cxnId="{47D3A971-EAD2-FA4B-BCEC-DEAE223D9773}">
      <dgm:prSet/>
      <dgm:spPr/>
      <dgm:t>
        <a:bodyPr/>
        <a:lstStyle/>
        <a:p>
          <a:endParaRPr lang="en-US"/>
        </a:p>
      </dgm:t>
    </dgm:pt>
    <dgm:pt modelId="{027058AE-4505-0444-8513-CC6274600C26}">
      <dgm:prSet phldrT="[Text]" custT="1"/>
      <dgm:spPr/>
      <dgm:t>
        <a:bodyPr/>
        <a:lstStyle/>
        <a:p>
          <a:r>
            <a:rPr lang="en-US" sz="1600" dirty="0" smtClean="0"/>
            <a:t>MEM (8G)</a:t>
          </a:r>
          <a:endParaRPr lang="en-US" sz="1600" dirty="0"/>
        </a:p>
      </dgm:t>
    </dgm:pt>
    <dgm:pt modelId="{ED55D16A-CD06-2645-A2CD-10035580051D}" type="parTrans" cxnId="{06D384BF-08BC-9543-BA6D-B337E4CDD99A}">
      <dgm:prSet/>
      <dgm:spPr/>
      <dgm:t>
        <a:bodyPr/>
        <a:lstStyle/>
        <a:p>
          <a:endParaRPr lang="en-US"/>
        </a:p>
      </dgm:t>
    </dgm:pt>
    <dgm:pt modelId="{4DE32C41-99FE-3641-A04D-192C5839E297}" type="sibTrans" cxnId="{06D384BF-08BC-9543-BA6D-B337E4CDD99A}">
      <dgm:prSet/>
      <dgm:spPr/>
      <dgm:t>
        <a:bodyPr/>
        <a:lstStyle/>
        <a:p>
          <a:endParaRPr lang="en-US"/>
        </a:p>
      </dgm:t>
    </dgm:pt>
    <dgm:pt modelId="{58B38D74-EC23-F24A-BD1F-77E9CE38D670}">
      <dgm:prSet phldrT="[Text]" custT="1"/>
      <dgm:spPr/>
      <dgm:t>
        <a:bodyPr/>
        <a:lstStyle/>
        <a:p>
          <a:r>
            <a:rPr lang="en-US" sz="1600" dirty="0" smtClean="0"/>
            <a:t>Disks (50G)</a:t>
          </a:r>
          <a:endParaRPr lang="en-US" sz="1600" dirty="0"/>
        </a:p>
      </dgm:t>
    </dgm:pt>
    <dgm:pt modelId="{79393A21-1A27-7249-A7E6-F4CAEDAB8F91}" type="parTrans" cxnId="{CA0E3831-90A9-E64E-A254-7127D29665FD}">
      <dgm:prSet/>
      <dgm:spPr/>
      <dgm:t>
        <a:bodyPr/>
        <a:lstStyle/>
        <a:p>
          <a:endParaRPr lang="en-US"/>
        </a:p>
      </dgm:t>
    </dgm:pt>
    <dgm:pt modelId="{B6B17B9D-CAC4-3445-A9F6-6A084A47F304}" type="sibTrans" cxnId="{CA0E3831-90A9-E64E-A254-7127D29665FD}">
      <dgm:prSet/>
      <dgm:spPr/>
      <dgm:t>
        <a:bodyPr/>
        <a:lstStyle/>
        <a:p>
          <a:endParaRPr lang="en-US"/>
        </a:p>
      </dgm:t>
    </dgm:pt>
    <dgm:pt modelId="{1447D261-FE48-7C4D-A658-7C48BA80477F}">
      <dgm:prSet phldrT="[Text]" custT="1"/>
      <dgm:spPr/>
      <dgm:t>
        <a:bodyPr/>
        <a:lstStyle/>
        <a:p>
          <a:r>
            <a:rPr lang="en-US" sz="1600" dirty="0" smtClean="0"/>
            <a:t>MEM (16G)</a:t>
          </a:r>
          <a:endParaRPr lang="en-US" sz="1600" dirty="0"/>
        </a:p>
      </dgm:t>
    </dgm:pt>
    <dgm:pt modelId="{070EA7F3-83B2-7B40-8766-F1A8EC10963B}" type="parTrans" cxnId="{BA6CCC85-9A5C-AF46-AB2D-32C3C6B9B071}">
      <dgm:prSet/>
      <dgm:spPr/>
      <dgm:t>
        <a:bodyPr/>
        <a:lstStyle/>
        <a:p>
          <a:endParaRPr lang="en-US"/>
        </a:p>
      </dgm:t>
    </dgm:pt>
    <dgm:pt modelId="{6312A119-62A1-F341-A55E-47167FE511A7}" type="sibTrans" cxnId="{BA6CCC85-9A5C-AF46-AB2D-32C3C6B9B071}">
      <dgm:prSet/>
      <dgm:spPr/>
      <dgm:t>
        <a:bodyPr/>
        <a:lstStyle/>
        <a:p>
          <a:endParaRPr lang="en-US"/>
        </a:p>
      </dgm:t>
    </dgm:pt>
    <dgm:pt modelId="{9D4E7C25-81BF-6B46-8318-608D1A4B5CE5}">
      <dgm:prSet phldrT="[Text]" custT="1"/>
      <dgm:spPr/>
      <dgm:t>
        <a:bodyPr/>
        <a:lstStyle/>
        <a:p>
          <a:r>
            <a:rPr lang="en-US" sz="1600" dirty="0" smtClean="0"/>
            <a:t>Disk (1T)</a:t>
          </a:r>
          <a:endParaRPr lang="en-US" sz="1600" dirty="0"/>
        </a:p>
      </dgm:t>
    </dgm:pt>
    <dgm:pt modelId="{DA264BE6-4657-0245-86FC-3E4DA8CBBCE9}" type="parTrans" cxnId="{7C3CA3C5-49B5-544F-96F3-5AF7DBA3129C}">
      <dgm:prSet/>
      <dgm:spPr/>
      <dgm:t>
        <a:bodyPr/>
        <a:lstStyle/>
        <a:p>
          <a:endParaRPr lang="en-US"/>
        </a:p>
      </dgm:t>
    </dgm:pt>
    <dgm:pt modelId="{79F15CC3-3ABF-134D-A85E-6CB3404D5F5A}" type="sibTrans" cxnId="{7C3CA3C5-49B5-544F-96F3-5AF7DBA3129C}">
      <dgm:prSet/>
      <dgm:spPr/>
      <dgm:t>
        <a:bodyPr/>
        <a:lstStyle/>
        <a:p>
          <a:endParaRPr lang="en-US"/>
        </a:p>
      </dgm:t>
    </dgm:pt>
    <dgm:pt modelId="{8E3AB0C6-68EE-D848-926C-E773A69492A6}">
      <dgm:prSet phldrT="[Text]" custT="1"/>
      <dgm:spPr/>
      <dgm:t>
        <a:bodyPr/>
        <a:lstStyle/>
        <a:p>
          <a:r>
            <a:rPr lang="en-US" sz="1600" dirty="0" smtClean="0"/>
            <a:t>MEM (32G)</a:t>
          </a:r>
          <a:endParaRPr lang="en-US" sz="1600" dirty="0"/>
        </a:p>
      </dgm:t>
    </dgm:pt>
    <dgm:pt modelId="{291AEFB9-CDAC-EA4C-AAA4-EED4DCCE1E68}" type="parTrans" cxnId="{47A79901-3589-EC4C-A3A4-7F52384F419A}">
      <dgm:prSet/>
      <dgm:spPr/>
      <dgm:t>
        <a:bodyPr/>
        <a:lstStyle/>
        <a:p>
          <a:endParaRPr lang="en-US"/>
        </a:p>
      </dgm:t>
    </dgm:pt>
    <dgm:pt modelId="{0F8ED337-838D-9D4B-94E5-E9B8BBE20EED}" type="sibTrans" cxnId="{47A79901-3589-EC4C-A3A4-7F52384F419A}">
      <dgm:prSet/>
      <dgm:spPr/>
      <dgm:t>
        <a:bodyPr/>
        <a:lstStyle/>
        <a:p>
          <a:endParaRPr lang="en-US"/>
        </a:p>
      </dgm:t>
    </dgm:pt>
    <dgm:pt modelId="{BAB87AE5-8433-5D47-8CA3-2C1017F80812}">
      <dgm:prSet phldrT="[Text]" custT="1"/>
      <dgm:spPr/>
      <dgm:t>
        <a:bodyPr/>
        <a:lstStyle/>
        <a:p>
          <a:r>
            <a:rPr lang="en-US" sz="1600" dirty="0" smtClean="0"/>
            <a:t>Disk (2T)</a:t>
          </a:r>
          <a:endParaRPr lang="en-US" sz="1600" dirty="0"/>
        </a:p>
      </dgm:t>
    </dgm:pt>
    <dgm:pt modelId="{81A2D500-0667-F647-A8B6-C1FBC5EC6078}" type="parTrans" cxnId="{8BF81C86-75DB-674F-A82D-3BA98D22554C}">
      <dgm:prSet/>
      <dgm:spPr/>
      <dgm:t>
        <a:bodyPr/>
        <a:lstStyle/>
        <a:p>
          <a:endParaRPr lang="en-US"/>
        </a:p>
      </dgm:t>
    </dgm:pt>
    <dgm:pt modelId="{A2AE1FCF-1DE4-4F47-8E41-E9AF249CDB82}" type="sibTrans" cxnId="{8BF81C86-75DB-674F-A82D-3BA98D22554C}">
      <dgm:prSet/>
      <dgm:spPr/>
      <dgm:t>
        <a:bodyPr/>
        <a:lstStyle/>
        <a:p>
          <a:endParaRPr lang="en-US"/>
        </a:p>
      </dgm:t>
    </dgm:pt>
    <dgm:pt modelId="{9E64E0DB-B4E2-3D46-ABA5-6785A0DCD3AB}" type="pres">
      <dgm:prSet presAssocID="{4C136565-5F28-E145-BB4E-7CD7A94055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A39779-1270-0F4E-BD4A-7883E7E88EEA}" type="pres">
      <dgm:prSet presAssocID="{BB95F638-6A39-7346-B31F-1DF1E585FE3C}" presName="composite" presStyleCnt="0"/>
      <dgm:spPr/>
    </dgm:pt>
    <dgm:pt modelId="{41515897-DC14-DD45-8354-BE6085724866}" type="pres">
      <dgm:prSet presAssocID="{BB95F638-6A39-7346-B31F-1DF1E585FE3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D1C36-B33A-C847-A796-FBE3A4280889}" type="pres">
      <dgm:prSet presAssocID="{BB95F638-6A39-7346-B31F-1DF1E585FE3C}" presName="parSh" presStyleLbl="node1" presStyleIdx="0" presStyleCnt="3"/>
      <dgm:spPr/>
      <dgm:t>
        <a:bodyPr/>
        <a:lstStyle/>
        <a:p>
          <a:endParaRPr lang="en-US"/>
        </a:p>
      </dgm:t>
    </dgm:pt>
    <dgm:pt modelId="{EB166FBA-9070-9D49-BEF5-5CA63B6C7D1D}" type="pres">
      <dgm:prSet presAssocID="{BB95F638-6A39-7346-B31F-1DF1E585FE3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05189-E442-444F-B980-3C0237331DCE}" type="pres">
      <dgm:prSet presAssocID="{1583A2C9-2B1A-3548-A00E-CCAF1787F87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E966AA-E28E-7E43-9A8F-D4FED4B81F9D}" type="pres">
      <dgm:prSet presAssocID="{1583A2C9-2B1A-3548-A00E-CCAF1787F87A}" presName="connTx" presStyleLbl="sibTrans2D1" presStyleIdx="0" presStyleCnt="2"/>
      <dgm:spPr/>
      <dgm:t>
        <a:bodyPr/>
        <a:lstStyle/>
        <a:p>
          <a:endParaRPr lang="en-US"/>
        </a:p>
      </dgm:t>
    </dgm:pt>
    <dgm:pt modelId="{57ACAC2C-04BF-5345-A625-9A99E740816B}" type="pres">
      <dgm:prSet presAssocID="{FBFB1F03-1603-DE41-ACF5-67E0FE255C7A}" presName="composite" presStyleCnt="0"/>
      <dgm:spPr/>
    </dgm:pt>
    <dgm:pt modelId="{9AB9DC9E-F6D2-5549-A7D3-6CA06664135C}" type="pres">
      <dgm:prSet presAssocID="{FBFB1F03-1603-DE41-ACF5-67E0FE255C7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6CC30-F6DB-5E4A-92CF-4E769978B544}" type="pres">
      <dgm:prSet presAssocID="{FBFB1F03-1603-DE41-ACF5-67E0FE255C7A}" presName="parSh" presStyleLbl="node1" presStyleIdx="1" presStyleCnt="3"/>
      <dgm:spPr/>
      <dgm:t>
        <a:bodyPr/>
        <a:lstStyle/>
        <a:p>
          <a:endParaRPr lang="en-US"/>
        </a:p>
      </dgm:t>
    </dgm:pt>
    <dgm:pt modelId="{38081552-5169-1344-8E02-75846EA47C96}" type="pres">
      <dgm:prSet presAssocID="{FBFB1F03-1603-DE41-ACF5-67E0FE255C7A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575C07-BC2D-6449-9695-0D65B3FFDEC8}" type="pres">
      <dgm:prSet presAssocID="{D01CDB19-0C89-0B41-ABD9-BB3CB845C8C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75524E2-EB0F-EB48-AC69-8B8EF3BF3B3C}" type="pres">
      <dgm:prSet presAssocID="{D01CDB19-0C89-0B41-ABD9-BB3CB845C8C0}" presName="connTx" presStyleLbl="sibTrans2D1" presStyleIdx="1" presStyleCnt="2"/>
      <dgm:spPr/>
      <dgm:t>
        <a:bodyPr/>
        <a:lstStyle/>
        <a:p>
          <a:endParaRPr lang="en-US"/>
        </a:p>
      </dgm:t>
    </dgm:pt>
    <dgm:pt modelId="{DAC14377-7724-E74C-9524-9B1B25634949}" type="pres">
      <dgm:prSet presAssocID="{932ADF74-9642-0345-98E0-5CE4879E507C}" presName="composite" presStyleCnt="0"/>
      <dgm:spPr/>
    </dgm:pt>
    <dgm:pt modelId="{2266D544-338B-8A48-918E-2D9E86893F14}" type="pres">
      <dgm:prSet presAssocID="{932ADF74-9642-0345-98E0-5CE4879E507C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3D9D1-27CB-E247-9BA2-1E5BDD2CD5DC}" type="pres">
      <dgm:prSet presAssocID="{932ADF74-9642-0345-98E0-5CE4879E507C}" presName="parSh" presStyleLbl="node1" presStyleIdx="2" presStyleCnt="3"/>
      <dgm:spPr/>
      <dgm:t>
        <a:bodyPr/>
        <a:lstStyle/>
        <a:p>
          <a:endParaRPr lang="en-US"/>
        </a:p>
      </dgm:t>
    </dgm:pt>
    <dgm:pt modelId="{26DFD9C8-0462-F142-8918-49889EAD0B52}" type="pres">
      <dgm:prSet presAssocID="{932ADF74-9642-0345-98E0-5CE4879E507C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13AD26-1E90-461B-AB31-AD70A0FC564B}" type="presOf" srcId="{9D4E7C25-81BF-6B46-8318-608D1A4B5CE5}" destId="{38081552-5169-1344-8E02-75846EA47C96}" srcOrd="0" destOrd="2" presId="urn:microsoft.com/office/officeart/2005/8/layout/process3"/>
    <dgm:cxn modelId="{D369C71E-65B0-4F2E-B279-CA8AD420448B}" type="presOf" srcId="{C42BD977-DC4C-1E45-9BDF-5652FD5ECC3C}" destId="{EB166FBA-9070-9D49-BEF5-5CA63B6C7D1D}" srcOrd="0" destOrd="0" presId="urn:microsoft.com/office/officeart/2005/8/layout/process3"/>
    <dgm:cxn modelId="{01B6FF06-285C-4A75-B945-C804356A8F12}" type="presOf" srcId="{BAB87AE5-8433-5D47-8CA3-2C1017F80812}" destId="{26DFD9C8-0462-F142-8918-49889EAD0B52}" srcOrd="0" destOrd="2" presId="urn:microsoft.com/office/officeart/2005/8/layout/process3"/>
    <dgm:cxn modelId="{06D384BF-08BC-9543-BA6D-B337E4CDD99A}" srcId="{BB95F638-6A39-7346-B31F-1DF1E585FE3C}" destId="{027058AE-4505-0444-8513-CC6274600C26}" srcOrd="1" destOrd="0" parTransId="{ED55D16A-CD06-2645-A2CD-10035580051D}" sibTransId="{4DE32C41-99FE-3641-A04D-192C5839E297}"/>
    <dgm:cxn modelId="{7BD5CD96-7079-9D46-9645-63BFE36D5A0B}" srcId="{4C136565-5F28-E145-BB4E-7CD7A9405580}" destId="{BB95F638-6A39-7346-B31F-1DF1E585FE3C}" srcOrd="0" destOrd="0" parTransId="{4252EE04-E220-164E-A71F-5EB58FB9EEC5}" sibTransId="{1583A2C9-2B1A-3548-A00E-CCAF1787F87A}"/>
    <dgm:cxn modelId="{0EA732A0-8EE5-47AB-A0FB-2C841F570701}" type="presOf" srcId="{1447D261-FE48-7C4D-A658-7C48BA80477F}" destId="{38081552-5169-1344-8E02-75846EA47C96}" srcOrd="0" destOrd="1" presId="urn:microsoft.com/office/officeart/2005/8/layout/process3"/>
    <dgm:cxn modelId="{47A79901-3589-EC4C-A3A4-7F52384F419A}" srcId="{932ADF74-9642-0345-98E0-5CE4879E507C}" destId="{8E3AB0C6-68EE-D848-926C-E773A69492A6}" srcOrd="1" destOrd="0" parTransId="{291AEFB9-CDAC-EA4C-AAA4-EED4DCCE1E68}" sibTransId="{0F8ED337-838D-9D4B-94E5-E9B8BBE20EED}"/>
    <dgm:cxn modelId="{ABDD8466-BD1A-4165-B56F-DA83176F6E64}" type="presOf" srcId="{9FFDAC7F-F39D-5F46-ADA4-E7EB48A36088}" destId="{38081552-5169-1344-8E02-75846EA47C96}" srcOrd="0" destOrd="0" presId="urn:microsoft.com/office/officeart/2005/8/layout/process3"/>
    <dgm:cxn modelId="{51E8B502-D517-4EA5-B81A-9D5A24B9C96C}" type="presOf" srcId="{1583A2C9-2B1A-3548-A00E-CCAF1787F87A}" destId="{7B705189-E442-444F-B980-3C0237331DCE}" srcOrd="0" destOrd="0" presId="urn:microsoft.com/office/officeart/2005/8/layout/process3"/>
    <dgm:cxn modelId="{B2486F01-632D-436B-A687-00F42E278195}" type="presOf" srcId="{8E3AB0C6-68EE-D848-926C-E773A69492A6}" destId="{26DFD9C8-0462-F142-8918-49889EAD0B52}" srcOrd="0" destOrd="1" presId="urn:microsoft.com/office/officeart/2005/8/layout/process3"/>
    <dgm:cxn modelId="{09A28CC7-C06E-444F-BD41-AB638B7F4543}" type="presOf" srcId="{FBFB1F03-1603-DE41-ACF5-67E0FE255C7A}" destId="{9AB9DC9E-F6D2-5549-A7D3-6CA06664135C}" srcOrd="0" destOrd="0" presId="urn:microsoft.com/office/officeart/2005/8/layout/process3"/>
    <dgm:cxn modelId="{89519CF7-17BC-9F4A-ACD1-322179BC47C5}" srcId="{BB95F638-6A39-7346-B31F-1DF1E585FE3C}" destId="{C42BD977-DC4C-1E45-9BDF-5652FD5ECC3C}" srcOrd="0" destOrd="0" parTransId="{260E8096-970A-574D-AA78-623F57D82B98}" sibTransId="{5EFF3ED0-8C2E-CC42-9440-3049E9D577E0}"/>
    <dgm:cxn modelId="{464D694F-2DCB-4F2E-9044-C0500403BEC1}" type="presOf" srcId="{027058AE-4505-0444-8513-CC6274600C26}" destId="{EB166FBA-9070-9D49-BEF5-5CA63B6C7D1D}" srcOrd="0" destOrd="1" presId="urn:microsoft.com/office/officeart/2005/8/layout/process3"/>
    <dgm:cxn modelId="{4EE45ED4-2087-D14F-A40B-2728C6226AE7}" srcId="{4C136565-5F28-E145-BB4E-7CD7A9405580}" destId="{FBFB1F03-1603-DE41-ACF5-67E0FE255C7A}" srcOrd="1" destOrd="0" parTransId="{81AF7C50-F825-CF44-977D-ED233A08196A}" sibTransId="{D01CDB19-0C89-0B41-ABD9-BB3CB845C8C0}"/>
    <dgm:cxn modelId="{9D518C6B-A0CC-4002-8E6E-3F61247BCF55}" type="presOf" srcId="{1583A2C9-2B1A-3548-A00E-CCAF1787F87A}" destId="{07E966AA-E28E-7E43-9A8F-D4FED4B81F9D}" srcOrd="1" destOrd="0" presId="urn:microsoft.com/office/officeart/2005/8/layout/process3"/>
    <dgm:cxn modelId="{CA0E3831-90A9-E64E-A254-7127D29665FD}" srcId="{BB95F638-6A39-7346-B31F-1DF1E585FE3C}" destId="{58B38D74-EC23-F24A-BD1F-77E9CE38D670}" srcOrd="2" destOrd="0" parTransId="{79393A21-1A27-7249-A7E6-F4CAEDAB8F91}" sibTransId="{B6B17B9D-CAC4-3445-A9F6-6A084A47F304}"/>
    <dgm:cxn modelId="{F8F81489-BEEF-43FC-8A06-989761B90160}" type="presOf" srcId="{932ADF74-9642-0345-98E0-5CE4879E507C}" destId="{2266D544-338B-8A48-918E-2D9E86893F14}" srcOrd="0" destOrd="0" presId="urn:microsoft.com/office/officeart/2005/8/layout/process3"/>
    <dgm:cxn modelId="{8BF81C86-75DB-674F-A82D-3BA98D22554C}" srcId="{932ADF74-9642-0345-98E0-5CE4879E507C}" destId="{BAB87AE5-8433-5D47-8CA3-2C1017F80812}" srcOrd="2" destOrd="0" parTransId="{81A2D500-0667-F647-A8B6-C1FBC5EC6078}" sibTransId="{A2AE1FCF-1DE4-4F47-8E41-E9AF249CDB82}"/>
    <dgm:cxn modelId="{221B986E-4039-4767-B9F1-E13441E08E58}" type="presOf" srcId="{BB95F638-6A39-7346-B31F-1DF1E585FE3C}" destId="{F31D1C36-B33A-C847-A796-FBE3A4280889}" srcOrd="1" destOrd="0" presId="urn:microsoft.com/office/officeart/2005/8/layout/process3"/>
    <dgm:cxn modelId="{2736CAE7-2ADC-4FF8-A74C-9275F97D3DD1}" type="presOf" srcId="{FBFB1F03-1603-DE41-ACF5-67E0FE255C7A}" destId="{4016CC30-F6DB-5E4A-92CF-4E769978B544}" srcOrd="1" destOrd="0" presId="urn:microsoft.com/office/officeart/2005/8/layout/process3"/>
    <dgm:cxn modelId="{E9671961-1AA5-4D69-9C68-B4EC43F681E7}" type="presOf" srcId="{932ADF74-9642-0345-98E0-5CE4879E507C}" destId="{D303D9D1-27CB-E247-9BA2-1E5BDD2CD5DC}" srcOrd="1" destOrd="0" presId="urn:microsoft.com/office/officeart/2005/8/layout/process3"/>
    <dgm:cxn modelId="{85C1DA53-4E0A-9A4B-A53E-B4378A4C8FA9}" srcId="{4C136565-5F28-E145-BB4E-7CD7A9405580}" destId="{932ADF74-9642-0345-98E0-5CE4879E507C}" srcOrd="2" destOrd="0" parTransId="{311A155F-3BC1-0B45-B7F4-2CCE32DDD8DA}" sibTransId="{2931D117-5986-C64E-840F-4311D8A53C5A}"/>
    <dgm:cxn modelId="{61392496-728D-4872-95D2-4A4BC9CC54DB}" type="presOf" srcId="{58B38D74-EC23-F24A-BD1F-77E9CE38D670}" destId="{EB166FBA-9070-9D49-BEF5-5CA63B6C7D1D}" srcOrd="0" destOrd="2" presId="urn:microsoft.com/office/officeart/2005/8/layout/process3"/>
    <dgm:cxn modelId="{FAB3903E-C5A2-4F8A-A4DB-AE3C3C5A8024}" type="presOf" srcId="{D01CDB19-0C89-0B41-ABD9-BB3CB845C8C0}" destId="{41575C07-BC2D-6449-9695-0D65B3FFDEC8}" srcOrd="0" destOrd="0" presId="urn:microsoft.com/office/officeart/2005/8/layout/process3"/>
    <dgm:cxn modelId="{47D3A971-EAD2-FA4B-BCEC-DEAE223D9773}" srcId="{932ADF74-9642-0345-98E0-5CE4879E507C}" destId="{F686F856-6FF3-4F42-85CD-30E3F59959CC}" srcOrd="0" destOrd="0" parTransId="{C2607845-3A59-A742-85C6-E063692A4CF1}" sibTransId="{CD86F39D-1E8C-E046-AEB3-5CC8F61545A5}"/>
    <dgm:cxn modelId="{E5BE421E-CA1B-4A95-BC75-176F6CD02DEA}" type="presOf" srcId="{F686F856-6FF3-4F42-85CD-30E3F59959CC}" destId="{26DFD9C8-0462-F142-8918-49889EAD0B52}" srcOrd="0" destOrd="0" presId="urn:microsoft.com/office/officeart/2005/8/layout/process3"/>
    <dgm:cxn modelId="{959E75D7-06BD-457F-AB11-961F10361C19}" type="presOf" srcId="{D01CDB19-0C89-0B41-ABD9-BB3CB845C8C0}" destId="{775524E2-EB0F-EB48-AC69-8B8EF3BF3B3C}" srcOrd="1" destOrd="0" presId="urn:microsoft.com/office/officeart/2005/8/layout/process3"/>
    <dgm:cxn modelId="{7C3CA3C5-49B5-544F-96F3-5AF7DBA3129C}" srcId="{FBFB1F03-1603-DE41-ACF5-67E0FE255C7A}" destId="{9D4E7C25-81BF-6B46-8318-608D1A4B5CE5}" srcOrd="2" destOrd="0" parTransId="{DA264BE6-4657-0245-86FC-3E4DA8CBBCE9}" sibTransId="{79F15CC3-3ABF-134D-A85E-6CB3404D5F5A}"/>
    <dgm:cxn modelId="{C29E6CEF-A39D-4811-962F-C8E7A9ABCCAD}" type="presOf" srcId="{4C136565-5F28-E145-BB4E-7CD7A9405580}" destId="{9E64E0DB-B4E2-3D46-ABA5-6785A0DCD3AB}" srcOrd="0" destOrd="0" presId="urn:microsoft.com/office/officeart/2005/8/layout/process3"/>
    <dgm:cxn modelId="{BA6CCC85-9A5C-AF46-AB2D-32C3C6B9B071}" srcId="{FBFB1F03-1603-DE41-ACF5-67E0FE255C7A}" destId="{1447D261-FE48-7C4D-A658-7C48BA80477F}" srcOrd="1" destOrd="0" parTransId="{070EA7F3-83B2-7B40-8766-F1A8EC10963B}" sibTransId="{6312A119-62A1-F341-A55E-47167FE511A7}"/>
    <dgm:cxn modelId="{AD8C3BBB-4E3F-8C4E-98E3-A17D36D82CFF}" srcId="{FBFB1F03-1603-DE41-ACF5-67E0FE255C7A}" destId="{9FFDAC7F-F39D-5F46-ADA4-E7EB48A36088}" srcOrd="0" destOrd="0" parTransId="{26AE1583-58B3-8D4B-926E-C92A5D4BC069}" sibTransId="{12A786AE-267D-9946-B847-AD02173C41F4}"/>
    <dgm:cxn modelId="{239259BD-DDDE-400F-AC44-468894241E3F}" type="presOf" srcId="{BB95F638-6A39-7346-B31F-1DF1E585FE3C}" destId="{41515897-DC14-DD45-8354-BE6085724866}" srcOrd="0" destOrd="0" presId="urn:microsoft.com/office/officeart/2005/8/layout/process3"/>
    <dgm:cxn modelId="{FF9DC4A4-4132-4084-BA96-A36EFB89FC7D}" type="presParOf" srcId="{9E64E0DB-B4E2-3D46-ABA5-6785A0DCD3AB}" destId="{53A39779-1270-0F4E-BD4A-7883E7E88EEA}" srcOrd="0" destOrd="0" presId="urn:microsoft.com/office/officeart/2005/8/layout/process3"/>
    <dgm:cxn modelId="{752BE1C1-20C7-428F-B1ED-2ED2FA42A442}" type="presParOf" srcId="{53A39779-1270-0F4E-BD4A-7883E7E88EEA}" destId="{41515897-DC14-DD45-8354-BE6085724866}" srcOrd="0" destOrd="0" presId="urn:microsoft.com/office/officeart/2005/8/layout/process3"/>
    <dgm:cxn modelId="{5239ED9D-5F04-4BEC-A881-B2DF0A848CD6}" type="presParOf" srcId="{53A39779-1270-0F4E-BD4A-7883E7E88EEA}" destId="{F31D1C36-B33A-C847-A796-FBE3A4280889}" srcOrd="1" destOrd="0" presId="urn:microsoft.com/office/officeart/2005/8/layout/process3"/>
    <dgm:cxn modelId="{68351EF7-4778-4FC9-8502-63A02F7F81ED}" type="presParOf" srcId="{53A39779-1270-0F4E-BD4A-7883E7E88EEA}" destId="{EB166FBA-9070-9D49-BEF5-5CA63B6C7D1D}" srcOrd="2" destOrd="0" presId="urn:microsoft.com/office/officeart/2005/8/layout/process3"/>
    <dgm:cxn modelId="{8EC5DC78-1F87-4C64-8192-2BAF3C585F73}" type="presParOf" srcId="{9E64E0DB-B4E2-3D46-ABA5-6785A0DCD3AB}" destId="{7B705189-E442-444F-B980-3C0237331DCE}" srcOrd="1" destOrd="0" presId="urn:microsoft.com/office/officeart/2005/8/layout/process3"/>
    <dgm:cxn modelId="{9D64BE18-C384-4F82-B7BE-E4A10598FF6A}" type="presParOf" srcId="{7B705189-E442-444F-B980-3C0237331DCE}" destId="{07E966AA-E28E-7E43-9A8F-D4FED4B81F9D}" srcOrd="0" destOrd="0" presId="urn:microsoft.com/office/officeart/2005/8/layout/process3"/>
    <dgm:cxn modelId="{1C62B24B-B511-4C70-9E32-A041259EC566}" type="presParOf" srcId="{9E64E0DB-B4E2-3D46-ABA5-6785A0DCD3AB}" destId="{57ACAC2C-04BF-5345-A625-9A99E740816B}" srcOrd="2" destOrd="0" presId="urn:microsoft.com/office/officeart/2005/8/layout/process3"/>
    <dgm:cxn modelId="{9FDD23B6-EC61-42E9-9AD1-4A7B51776CF0}" type="presParOf" srcId="{57ACAC2C-04BF-5345-A625-9A99E740816B}" destId="{9AB9DC9E-F6D2-5549-A7D3-6CA06664135C}" srcOrd="0" destOrd="0" presId="urn:microsoft.com/office/officeart/2005/8/layout/process3"/>
    <dgm:cxn modelId="{3EED3892-E35F-4C70-9AB8-61A911AD6AA5}" type="presParOf" srcId="{57ACAC2C-04BF-5345-A625-9A99E740816B}" destId="{4016CC30-F6DB-5E4A-92CF-4E769978B544}" srcOrd="1" destOrd="0" presId="urn:microsoft.com/office/officeart/2005/8/layout/process3"/>
    <dgm:cxn modelId="{1D7F4842-E96E-4AD8-B425-7CC2ABC3C157}" type="presParOf" srcId="{57ACAC2C-04BF-5345-A625-9A99E740816B}" destId="{38081552-5169-1344-8E02-75846EA47C96}" srcOrd="2" destOrd="0" presId="urn:microsoft.com/office/officeart/2005/8/layout/process3"/>
    <dgm:cxn modelId="{683CC6EB-65F0-4569-BC28-90CE8BDAF371}" type="presParOf" srcId="{9E64E0DB-B4E2-3D46-ABA5-6785A0DCD3AB}" destId="{41575C07-BC2D-6449-9695-0D65B3FFDEC8}" srcOrd="3" destOrd="0" presId="urn:microsoft.com/office/officeart/2005/8/layout/process3"/>
    <dgm:cxn modelId="{33593A31-4F01-4239-8A3A-5D37790021E6}" type="presParOf" srcId="{41575C07-BC2D-6449-9695-0D65B3FFDEC8}" destId="{775524E2-EB0F-EB48-AC69-8B8EF3BF3B3C}" srcOrd="0" destOrd="0" presId="urn:microsoft.com/office/officeart/2005/8/layout/process3"/>
    <dgm:cxn modelId="{CFC680F6-3F24-406A-89AF-C0C4F0F9AA55}" type="presParOf" srcId="{9E64E0DB-B4E2-3D46-ABA5-6785A0DCD3AB}" destId="{DAC14377-7724-E74C-9524-9B1B25634949}" srcOrd="4" destOrd="0" presId="urn:microsoft.com/office/officeart/2005/8/layout/process3"/>
    <dgm:cxn modelId="{1D402679-AD76-4EB9-99C0-8BF88CFF57CD}" type="presParOf" srcId="{DAC14377-7724-E74C-9524-9B1B25634949}" destId="{2266D544-338B-8A48-918E-2D9E86893F14}" srcOrd="0" destOrd="0" presId="urn:microsoft.com/office/officeart/2005/8/layout/process3"/>
    <dgm:cxn modelId="{F3640FD8-FD55-4D30-A60F-0E2CF8C76C94}" type="presParOf" srcId="{DAC14377-7724-E74C-9524-9B1B25634949}" destId="{D303D9D1-27CB-E247-9BA2-1E5BDD2CD5DC}" srcOrd="1" destOrd="0" presId="urn:microsoft.com/office/officeart/2005/8/layout/process3"/>
    <dgm:cxn modelId="{FC35CB55-18F8-4AAB-91D0-1AB3D652CD5F}" type="presParOf" srcId="{DAC14377-7724-E74C-9524-9B1B25634949}" destId="{26DFD9C8-0462-F142-8918-49889EAD0B52}" srcOrd="2" destOrd="0" presId="urn:microsoft.com/office/officeart/2005/8/layout/process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A82E0A-8C9A-A34B-AD5C-DBEDCBF51FBF}" type="doc">
      <dgm:prSet loTypeId="urn:microsoft.com/office/officeart/2005/8/layout/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825A05-538D-474F-95A1-B2368B371B70}">
      <dgm:prSet phldrT="[Text]"/>
      <dgm:spPr/>
      <dgm:t>
        <a:bodyPr/>
        <a:lstStyle/>
        <a:p>
          <a:r>
            <a:rPr lang="en-US" dirty="0" smtClean="0"/>
            <a:t>My App Needs</a:t>
          </a:r>
          <a:endParaRPr lang="en-US" dirty="0"/>
        </a:p>
      </dgm:t>
    </dgm:pt>
    <dgm:pt modelId="{A553E02D-3AAF-4D4E-BE06-8CF5FA6CA8EB}" type="parTrans" cxnId="{A06CC89A-F79C-7944-A605-F2DB4C2A839A}">
      <dgm:prSet/>
      <dgm:spPr/>
      <dgm:t>
        <a:bodyPr/>
        <a:lstStyle/>
        <a:p>
          <a:endParaRPr lang="en-US"/>
        </a:p>
      </dgm:t>
    </dgm:pt>
    <dgm:pt modelId="{9C30189D-17A2-F44E-AF6F-87B0F666F089}" type="sibTrans" cxnId="{A06CC89A-F79C-7944-A605-F2DB4C2A839A}">
      <dgm:prSet/>
      <dgm:spPr/>
      <dgm:t>
        <a:bodyPr/>
        <a:lstStyle/>
        <a:p>
          <a:endParaRPr lang="en-US"/>
        </a:p>
      </dgm:t>
    </dgm:pt>
    <dgm:pt modelId="{3799C810-F23E-E746-8D15-B29EC61CCD53}">
      <dgm:prSet phldrT="[Text]" custT="1"/>
      <dgm:spPr/>
      <dgm:t>
        <a:bodyPr/>
        <a:lstStyle/>
        <a:p>
          <a:r>
            <a:rPr lang="en-US" sz="1600" dirty="0" smtClean="0"/>
            <a:t>CPU 8</a:t>
          </a:r>
          <a:endParaRPr lang="en-US" sz="1600" dirty="0"/>
        </a:p>
      </dgm:t>
    </dgm:pt>
    <dgm:pt modelId="{D99AC5F5-0C08-8F4D-9AAB-FCFACAD8F0F7}" type="parTrans" cxnId="{BC79248E-F6D5-F94A-9662-5A0BD4689CDF}">
      <dgm:prSet/>
      <dgm:spPr/>
      <dgm:t>
        <a:bodyPr/>
        <a:lstStyle/>
        <a:p>
          <a:endParaRPr lang="en-US"/>
        </a:p>
      </dgm:t>
    </dgm:pt>
    <dgm:pt modelId="{1CEF2D7D-006F-7D47-BD55-3E6B04947194}" type="sibTrans" cxnId="{BC79248E-F6D5-F94A-9662-5A0BD4689CDF}">
      <dgm:prSet/>
      <dgm:spPr/>
      <dgm:t>
        <a:bodyPr/>
        <a:lstStyle/>
        <a:p>
          <a:endParaRPr lang="en-US"/>
        </a:p>
      </dgm:t>
    </dgm:pt>
    <dgm:pt modelId="{26ED970E-7015-2448-AC9C-6B6E56D6C3B3}">
      <dgm:prSet phldrT="[Text]" custT="1"/>
      <dgm:spPr/>
      <dgm:t>
        <a:bodyPr/>
        <a:lstStyle/>
        <a:p>
          <a:r>
            <a:rPr lang="en-US" sz="1600" dirty="0" smtClean="0"/>
            <a:t>MEM 8G</a:t>
          </a:r>
          <a:endParaRPr lang="en-US" sz="1600" dirty="0"/>
        </a:p>
      </dgm:t>
    </dgm:pt>
    <dgm:pt modelId="{EBC38454-41B9-0947-AD1F-E9D6DA5BF469}" type="parTrans" cxnId="{66A42F9D-39CB-E247-8B06-A46C39F26D83}">
      <dgm:prSet/>
      <dgm:spPr/>
      <dgm:t>
        <a:bodyPr/>
        <a:lstStyle/>
        <a:p>
          <a:endParaRPr lang="en-US"/>
        </a:p>
      </dgm:t>
    </dgm:pt>
    <dgm:pt modelId="{0753E180-7245-5B43-B4C3-A4B7DCE0D5EC}" type="sibTrans" cxnId="{66A42F9D-39CB-E247-8B06-A46C39F26D83}">
      <dgm:prSet/>
      <dgm:spPr/>
      <dgm:t>
        <a:bodyPr/>
        <a:lstStyle/>
        <a:p>
          <a:endParaRPr lang="en-US"/>
        </a:p>
      </dgm:t>
    </dgm:pt>
    <dgm:pt modelId="{811FE69C-92FB-374B-822A-507994B615FD}">
      <dgm:prSet phldrT="[Text]" custT="1"/>
      <dgm:spPr/>
      <dgm:t>
        <a:bodyPr/>
        <a:lstStyle/>
        <a:p>
          <a:r>
            <a:rPr lang="en-US" sz="1600" dirty="0" smtClean="0"/>
            <a:t>Disk 50G</a:t>
          </a:r>
          <a:endParaRPr lang="en-US" sz="1600" dirty="0"/>
        </a:p>
      </dgm:t>
    </dgm:pt>
    <dgm:pt modelId="{14B7B0C4-1E77-4D43-8D8B-24AE82E6083F}" type="parTrans" cxnId="{CFD64A03-C2D6-E346-BB65-6176DD121239}">
      <dgm:prSet/>
      <dgm:spPr/>
      <dgm:t>
        <a:bodyPr/>
        <a:lstStyle/>
        <a:p>
          <a:endParaRPr lang="en-US"/>
        </a:p>
      </dgm:t>
    </dgm:pt>
    <dgm:pt modelId="{AE2C5312-8A79-6046-B6E5-76CC76C75C35}" type="sibTrans" cxnId="{CFD64A03-C2D6-E346-BB65-6176DD121239}">
      <dgm:prSet/>
      <dgm:spPr/>
      <dgm:t>
        <a:bodyPr/>
        <a:lstStyle/>
        <a:p>
          <a:endParaRPr lang="en-US"/>
        </a:p>
      </dgm:t>
    </dgm:pt>
    <dgm:pt modelId="{80D99DAC-F652-3F4A-9FAC-326FDAEE3887}" type="pres">
      <dgm:prSet presAssocID="{5FA82E0A-8C9A-A34B-AD5C-DBEDCBF51F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78AC85-D32C-B741-96F9-503E06854521}" type="pres">
      <dgm:prSet presAssocID="{C5825A05-538D-474F-95A1-B2368B371B70}" presName="composite" presStyleCnt="0"/>
      <dgm:spPr/>
    </dgm:pt>
    <dgm:pt modelId="{21715AE9-299A-F04B-91B0-E9C1011919D3}" type="pres">
      <dgm:prSet presAssocID="{C5825A05-538D-474F-95A1-B2368B371B70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DF45C-EF46-1D49-800C-29E5E1884B41}" type="pres">
      <dgm:prSet presAssocID="{C5825A05-538D-474F-95A1-B2368B371B70}" presName="parSh" presStyleLbl="node1" presStyleIdx="0" presStyleCnt="1"/>
      <dgm:spPr/>
      <dgm:t>
        <a:bodyPr/>
        <a:lstStyle/>
        <a:p>
          <a:endParaRPr lang="en-US"/>
        </a:p>
      </dgm:t>
    </dgm:pt>
    <dgm:pt modelId="{51E958AE-0D72-9C40-A8E1-CA4D72017026}" type="pres">
      <dgm:prSet presAssocID="{C5825A05-538D-474F-95A1-B2368B371B70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579C7C-4ADA-4C17-B35F-F2A206ECCB20}" type="presOf" srcId="{C5825A05-538D-474F-95A1-B2368B371B70}" destId="{21715AE9-299A-F04B-91B0-E9C1011919D3}" srcOrd="0" destOrd="0" presId="urn:microsoft.com/office/officeart/2005/8/layout/process3"/>
    <dgm:cxn modelId="{85EFD739-F20A-4005-8A40-8195996AD366}" type="presOf" srcId="{26ED970E-7015-2448-AC9C-6B6E56D6C3B3}" destId="{51E958AE-0D72-9C40-A8E1-CA4D72017026}" srcOrd="0" destOrd="1" presId="urn:microsoft.com/office/officeart/2005/8/layout/process3"/>
    <dgm:cxn modelId="{AA58F813-DB13-499D-85FE-CA9B34B137DF}" type="presOf" srcId="{811FE69C-92FB-374B-822A-507994B615FD}" destId="{51E958AE-0D72-9C40-A8E1-CA4D72017026}" srcOrd="0" destOrd="2" presId="urn:microsoft.com/office/officeart/2005/8/layout/process3"/>
    <dgm:cxn modelId="{B64B0313-07D0-4D80-9FCE-E8394D6BB9AE}" type="presOf" srcId="{C5825A05-538D-474F-95A1-B2368B371B70}" destId="{E63DF45C-EF46-1D49-800C-29E5E1884B41}" srcOrd="1" destOrd="0" presId="urn:microsoft.com/office/officeart/2005/8/layout/process3"/>
    <dgm:cxn modelId="{348C5BF6-32A6-4B24-BBB4-CF943115DC15}" type="presOf" srcId="{5FA82E0A-8C9A-A34B-AD5C-DBEDCBF51FBF}" destId="{80D99DAC-F652-3F4A-9FAC-326FDAEE3887}" srcOrd="0" destOrd="0" presId="urn:microsoft.com/office/officeart/2005/8/layout/process3"/>
    <dgm:cxn modelId="{FBAA6F58-6BAB-4C27-BD8C-94CD7E016987}" type="presOf" srcId="{3799C810-F23E-E746-8D15-B29EC61CCD53}" destId="{51E958AE-0D72-9C40-A8E1-CA4D72017026}" srcOrd="0" destOrd="0" presId="urn:microsoft.com/office/officeart/2005/8/layout/process3"/>
    <dgm:cxn modelId="{CFD64A03-C2D6-E346-BB65-6176DD121239}" srcId="{C5825A05-538D-474F-95A1-B2368B371B70}" destId="{811FE69C-92FB-374B-822A-507994B615FD}" srcOrd="2" destOrd="0" parTransId="{14B7B0C4-1E77-4D43-8D8B-24AE82E6083F}" sibTransId="{AE2C5312-8A79-6046-B6E5-76CC76C75C35}"/>
    <dgm:cxn modelId="{A06CC89A-F79C-7944-A605-F2DB4C2A839A}" srcId="{5FA82E0A-8C9A-A34B-AD5C-DBEDCBF51FBF}" destId="{C5825A05-538D-474F-95A1-B2368B371B70}" srcOrd="0" destOrd="0" parTransId="{A553E02D-3AAF-4D4E-BE06-8CF5FA6CA8EB}" sibTransId="{9C30189D-17A2-F44E-AF6F-87B0F666F089}"/>
    <dgm:cxn modelId="{66A42F9D-39CB-E247-8B06-A46C39F26D83}" srcId="{C5825A05-538D-474F-95A1-B2368B371B70}" destId="{26ED970E-7015-2448-AC9C-6B6E56D6C3B3}" srcOrd="1" destOrd="0" parTransId="{EBC38454-41B9-0947-AD1F-E9D6DA5BF469}" sibTransId="{0753E180-7245-5B43-B4C3-A4B7DCE0D5EC}"/>
    <dgm:cxn modelId="{BC79248E-F6D5-F94A-9662-5A0BD4689CDF}" srcId="{C5825A05-538D-474F-95A1-B2368B371B70}" destId="{3799C810-F23E-E746-8D15-B29EC61CCD53}" srcOrd="0" destOrd="0" parTransId="{D99AC5F5-0C08-8F4D-9AAB-FCFACAD8F0F7}" sibTransId="{1CEF2D7D-006F-7D47-BD55-3E6B04947194}"/>
    <dgm:cxn modelId="{185301E3-43F7-4830-BA11-D819496E7B42}" type="presParOf" srcId="{80D99DAC-F652-3F4A-9FAC-326FDAEE3887}" destId="{C878AC85-D32C-B741-96F9-503E06854521}" srcOrd="0" destOrd="0" presId="urn:microsoft.com/office/officeart/2005/8/layout/process3"/>
    <dgm:cxn modelId="{BB55EC79-50E6-4491-B414-7E790AB82B00}" type="presParOf" srcId="{C878AC85-D32C-B741-96F9-503E06854521}" destId="{21715AE9-299A-F04B-91B0-E9C1011919D3}" srcOrd="0" destOrd="0" presId="urn:microsoft.com/office/officeart/2005/8/layout/process3"/>
    <dgm:cxn modelId="{FD0C42D4-673F-4826-B49E-8EEB48007B42}" type="presParOf" srcId="{C878AC85-D32C-B741-96F9-503E06854521}" destId="{E63DF45C-EF46-1D49-800C-29E5E1884B41}" srcOrd="1" destOrd="0" presId="urn:microsoft.com/office/officeart/2005/8/layout/process3"/>
    <dgm:cxn modelId="{A21990B7-D35A-4712-BD40-2D28FCF99436}" type="presParOf" srcId="{C878AC85-D32C-B741-96F9-503E06854521}" destId="{51E958AE-0D72-9C40-A8E1-CA4D72017026}" srcOrd="2" destOrd="0" presId="urn:microsoft.com/office/officeart/2005/8/layout/process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136565-5F28-E145-BB4E-7CD7A9405580}" type="doc">
      <dgm:prSet loTypeId="urn:microsoft.com/office/officeart/2005/8/layout/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95F638-6A39-7346-B31F-1DF1E585FE3C}">
      <dgm:prSet phldrT="[Text]"/>
      <dgm:spPr/>
      <dgm:t>
        <a:bodyPr/>
        <a:lstStyle/>
        <a:p>
          <a:r>
            <a:rPr lang="en-US" dirty="0" smtClean="0"/>
            <a:t>xen3</a:t>
          </a:r>
          <a:endParaRPr lang="en-US" dirty="0"/>
        </a:p>
      </dgm:t>
    </dgm:pt>
    <dgm:pt modelId="{4252EE04-E220-164E-A71F-5EB58FB9EEC5}" type="parTrans" cxnId="{7BD5CD96-7079-9D46-9645-63BFE36D5A0B}">
      <dgm:prSet/>
      <dgm:spPr/>
      <dgm:t>
        <a:bodyPr/>
        <a:lstStyle/>
        <a:p>
          <a:endParaRPr lang="en-US"/>
        </a:p>
      </dgm:t>
    </dgm:pt>
    <dgm:pt modelId="{1583A2C9-2B1A-3548-A00E-CCAF1787F87A}" type="sibTrans" cxnId="{7BD5CD96-7079-9D46-9645-63BFE36D5A0B}">
      <dgm:prSet/>
      <dgm:spPr/>
      <dgm:t>
        <a:bodyPr/>
        <a:lstStyle/>
        <a:p>
          <a:endParaRPr lang="en-US" dirty="0"/>
        </a:p>
      </dgm:t>
    </dgm:pt>
    <dgm:pt modelId="{C42BD977-DC4C-1E45-9BDF-5652FD5ECC3C}">
      <dgm:prSet phldrT="[Text]" custT="1"/>
      <dgm:spPr/>
      <dgm:t>
        <a:bodyPr/>
        <a:lstStyle/>
        <a:p>
          <a:r>
            <a:rPr lang="en-US" sz="1600" dirty="0" smtClean="0"/>
            <a:t>CPU (16</a:t>
          </a:r>
          <a:r>
            <a:rPr lang="en-US" sz="1600" dirty="0" smtClean="0"/>
            <a:t>) 100%</a:t>
          </a:r>
          <a:endParaRPr lang="en-US" sz="1600" dirty="0"/>
        </a:p>
      </dgm:t>
    </dgm:pt>
    <dgm:pt modelId="{260E8096-970A-574D-AA78-623F57D82B98}" type="parTrans" cxnId="{89519CF7-17BC-9F4A-ACD1-322179BC47C5}">
      <dgm:prSet/>
      <dgm:spPr/>
      <dgm:t>
        <a:bodyPr/>
        <a:lstStyle/>
        <a:p>
          <a:endParaRPr lang="en-US"/>
        </a:p>
      </dgm:t>
    </dgm:pt>
    <dgm:pt modelId="{5EFF3ED0-8C2E-CC42-9440-3049E9D577E0}" type="sibTrans" cxnId="{89519CF7-17BC-9F4A-ACD1-322179BC47C5}">
      <dgm:prSet/>
      <dgm:spPr/>
      <dgm:t>
        <a:bodyPr/>
        <a:lstStyle/>
        <a:p>
          <a:endParaRPr lang="en-US"/>
        </a:p>
      </dgm:t>
    </dgm:pt>
    <dgm:pt modelId="{FBFB1F03-1603-DE41-ACF5-67E0FE255C7A}">
      <dgm:prSet phldrT="[Text]"/>
      <dgm:spPr/>
      <dgm:t>
        <a:bodyPr/>
        <a:lstStyle/>
        <a:p>
          <a:r>
            <a:rPr lang="en-US" dirty="0" smtClean="0"/>
            <a:t>My App</a:t>
          </a:r>
          <a:endParaRPr lang="en-US" dirty="0"/>
        </a:p>
      </dgm:t>
    </dgm:pt>
    <dgm:pt modelId="{81AF7C50-F825-CF44-977D-ED233A08196A}" type="parTrans" cxnId="{4EE45ED4-2087-D14F-A40B-2728C6226AE7}">
      <dgm:prSet/>
      <dgm:spPr/>
      <dgm:t>
        <a:bodyPr/>
        <a:lstStyle/>
        <a:p>
          <a:endParaRPr lang="en-US"/>
        </a:p>
      </dgm:t>
    </dgm:pt>
    <dgm:pt modelId="{D01CDB19-0C89-0B41-ABD9-BB3CB845C8C0}" type="sibTrans" cxnId="{4EE45ED4-2087-D14F-A40B-2728C6226AE7}">
      <dgm:prSet/>
      <dgm:spPr/>
      <dgm:t>
        <a:bodyPr/>
        <a:lstStyle/>
        <a:p>
          <a:endParaRPr lang="en-US"/>
        </a:p>
      </dgm:t>
    </dgm:pt>
    <dgm:pt modelId="{9FFDAC7F-F39D-5F46-ADA4-E7EB48A36088}">
      <dgm:prSet phldrT="[Text]" custT="1"/>
      <dgm:spPr/>
      <dgm:t>
        <a:bodyPr/>
        <a:lstStyle/>
        <a:p>
          <a:r>
            <a:rPr lang="en-US" sz="1600" dirty="0" smtClean="0"/>
            <a:t>CPU (8)</a:t>
          </a:r>
          <a:endParaRPr lang="en-US" sz="1600" dirty="0"/>
        </a:p>
      </dgm:t>
    </dgm:pt>
    <dgm:pt modelId="{26AE1583-58B3-8D4B-926E-C92A5D4BC069}" type="parTrans" cxnId="{AD8C3BBB-4E3F-8C4E-98E3-A17D36D82CFF}">
      <dgm:prSet/>
      <dgm:spPr/>
      <dgm:t>
        <a:bodyPr/>
        <a:lstStyle/>
        <a:p>
          <a:endParaRPr lang="en-US"/>
        </a:p>
      </dgm:t>
    </dgm:pt>
    <dgm:pt modelId="{12A786AE-267D-9946-B847-AD02173C41F4}" type="sibTrans" cxnId="{AD8C3BBB-4E3F-8C4E-98E3-A17D36D82CFF}">
      <dgm:prSet/>
      <dgm:spPr/>
      <dgm:t>
        <a:bodyPr/>
        <a:lstStyle/>
        <a:p>
          <a:endParaRPr lang="en-US"/>
        </a:p>
      </dgm:t>
    </dgm:pt>
    <dgm:pt modelId="{932ADF74-9642-0345-98E0-5CE4879E507C}">
      <dgm:prSet phldrT="[Text]"/>
      <dgm:spPr/>
      <dgm:t>
        <a:bodyPr/>
        <a:lstStyle/>
        <a:p>
          <a:r>
            <a:rPr lang="en-US" dirty="0" smtClean="0"/>
            <a:t>xen3</a:t>
          </a:r>
          <a:endParaRPr lang="en-US" dirty="0"/>
        </a:p>
      </dgm:t>
    </dgm:pt>
    <dgm:pt modelId="{311A155F-3BC1-0B45-B7F4-2CCE32DDD8DA}" type="parTrans" cxnId="{85C1DA53-4E0A-9A4B-A53E-B4378A4C8FA9}">
      <dgm:prSet/>
      <dgm:spPr/>
      <dgm:t>
        <a:bodyPr/>
        <a:lstStyle/>
        <a:p>
          <a:endParaRPr lang="en-US"/>
        </a:p>
      </dgm:t>
    </dgm:pt>
    <dgm:pt modelId="{2931D117-5986-C64E-840F-4311D8A53C5A}" type="sibTrans" cxnId="{85C1DA53-4E0A-9A4B-A53E-B4378A4C8FA9}">
      <dgm:prSet/>
      <dgm:spPr/>
      <dgm:t>
        <a:bodyPr/>
        <a:lstStyle/>
        <a:p>
          <a:endParaRPr lang="en-US"/>
        </a:p>
      </dgm:t>
    </dgm:pt>
    <dgm:pt modelId="{F686F856-6FF3-4F42-85CD-30E3F59959CC}">
      <dgm:prSet phldrT="[Text]" custT="1"/>
      <dgm:spPr/>
      <dgm:t>
        <a:bodyPr/>
        <a:lstStyle/>
        <a:p>
          <a:r>
            <a:rPr lang="en-US" sz="1600" dirty="0" smtClean="0"/>
            <a:t>CPU </a:t>
          </a:r>
          <a:r>
            <a:rPr lang="en-US" sz="1600" dirty="0" smtClean="0"/>
            <a:t>(8) 50%</a:t>
          </a:r>
          <a:endParaRPr lang="en-US" sz="1600" dirty="0"/>
        </a:p>
      </dgm:t>
    </dgm:pt>
    <dgm:pt modelId="{C2607845-3A59-A742-85C6-E063692A4CF1}" type="parTrans" cxnId="{47D3A971-EAD2-FA4B-BCEC-DEAE223D9773}">
      <dgm:prSet/>
      <dgm:spPr/>
      <dgm:t>
        <a:bodyPr/>
        <a:lstStyle/>
        <a:p>
          <a:endParaRPr lang="en-US"/>
        </a:p>
      </dgm:t>
    </dgm:pt>
    <dgm:pt modelId="{CD86F39D-1E8C-E046-AEB3-5CC8F61545A5}" type="sibTrans" cxnId="{47D3A971-EAD2-FA4B-BCEC-DEAE223D9773}">
      <dgm:prSet/>
      <dgm:spPr/>
      <dgm:t>
        <a:bodyPr/>
        <a:lstStyle/>
        <a:p>
          <a:endParaRPr lang="en-US"/>
        </a:p>
      </dgm:t>
    </dgm:pt>
    <dgm:pt modelId="{027058AE-4505-0444-8513-CC6274600C26}">
      <dgm:prSet phldrT="[Text]" custT="1"/>
      <dgm:spPr/>
      <dgm:t>
        <a:bodyPr/>
        <a:lstStyle/>
        <a:p>
          <a:r>
            <a:rPr lang="en-US" sz="1600" dirty="0" smtClean="0"/>
            <a:t>MEM (32G</a:t>
          </a:r>
          <a:r>
            <a:rPr lang="en-US" sz="1600" dirty="0" smtClean="0"/>
            <a:t>) 100%</a:t>
          </a:r>
          <a:endParaRPr lang="en-US" sz="1600" dirty="0"/>
        </a:p>
      </dgm:t>
    </dgm:pt>
    <dgm:pt modelId="{ED55D16A-CD06-2645-A2CD-10035580051D}" type="parTrans" cxnId="{06D384BF-08BC-9543-BA6D-B337E4CDD99A}">
      <dgm:prSet/>
      <dgm:spPr/>
      <dgm:t>
        <a:bodyPr/>
        <a:lstStyle/>
        <a:p>
          <a:endParaRPr lang="en-US"/>
        </a:p>
      </dgm:t>
    </dgm:pt>
    <dgm:pt modelId="{4DE32C41-99FE-3641-A04D-192C5839E297}" type="sibTrans" cxnId="{06D384BF-08BC-9543-BA6D-B337E4CDD99A}">
      <dgm:prSet/>
      <dgm:spPr/>
      <dgm:t>
        <a:bodyPr/>
        <a:lstStyle/>
        <a:p>
          <a:endParaRPr lang="en-US"/>
        </a:p>
      </dgm:t>
    </dgm:pt>
    <dgm:pt modelId="{58B38D74-EC23-F24A-BD1F-77E9CE38D670}">
      <dgm:prSet phldrT="[Text]" custT="1"/>
      <dgm:spPr/>
      <dgm:t>
        <a:bodyPr/>
        <a:lstStyle/>
        <a:p>
          <a:r>
            <a:rPr lang="en-US" sz="1600" dirty="0" smtClean="0"/>
            <a:t>Disks (2T</a:t>
          </a:r>
          <a:r>
            <a:rPr lang="en-US" sz="1600" dirty="0" smtClean="0"/>
            <a:t>) 100%</a:t>
          </a:r>
          <a:endParaRPr lang="en-US" sz="1600" dirty="0"/>
        </a:p>
      </dgm:t>
    </dgm:pt>
    <dgm:pt modelId="{79393A21-1A27-7249-A7E6-F4CAEDAB8F91}" type="parTrans" cxnId="{CA0E3831-90A9-E64E-A254-7127D29665FD}">
      <dgm:prSet/>
      <dgm:spPr/>
      <dgm:t>
        <a:bodyPr/>
        <a:lstStyle/>
        <a:p>
          <a:endParaRPr lang="en-US"/>
        </a:p>
      </dgm:t>
    </dgm:pt>
    <dgm:pt modelId="{B6B17B9D-CAC4-3445-A9F6-6A084A47F304}" type="sibTrans" cxnId="{CA0E3831-90A9-E64E-A254-7127D29665FD}">
      <dgm:prSet/>
      <dgm:spPr/>
      <dgm:t>
        <a:bodyPr/>
        <a:lstStyle/>
        <a:p>
          <a:endParaRPr lang="en-US"/>
        </a:p>
      </dgm:t>
    </dgm:pt>
    <dgm:pt modelId="{1447D261-FE48-7C4D-A658-7C48BA80477F}">
      <dgm:prSet phldrT="[Text]" custT="1"/>
      <dgm:spPr/>
      <dgm:t>
        <a:bodyPr/>
        <a:lstStyle/>
        <a:p>
          <a:r>
            <a:rPr lang="en-US" sz="1600" dirty="0" smtClean="0"/>
            <a:t>MEM (8G)</a:t>
          </a:r>
          <a:endParaRPr lang="en-US" sz="1600" dirty="0"/>
        </a:p>
      </dgm:t>
    </dgm:pt>
    <dgm:pt modelId="{070EA7F3-83B2-7B40-8766-F1A8EC10963B}" type="parTrans" cxnId="{BA6CCC85-9A5C-AF46-AB2D-32C3C6B9B071}">
      <dgm:prSet/>
      <dgm:spPr/>
      <dgm:t>
        <a:bodyPr/>
        <a:lstStyle/>
        <a:p>
          <a:endParaRPr lang="en-US"/>
        </a:p>
      </dgm:t>
    </dgm:pt>
    <dgm:pt modelId="{6312A119-62A1-F341-A55E-47167FE511A7}" type="sibTrans" cxnId="{BA6CCC85-9A5C-AF46-AB2D-32C3C6B9B071}">
      <dgm:prSet/>
      <dgm:spPr/>
      <dgm:t>
        <a:bodyPr/>
        <a:lstStyle/>
        <a:p>
          <a:endParaRPr lang="en-US"/>
        </a:p>
      </dgm:t>
    </dgm:pt>
    <dgm:pt modelId="{9D4E7C25-81BF-6B46-8318-608D1A4B5CE5}">
      <dgm:prSet phldrT="[Text]" custT="1"/>
      <dgm:spPr/>
      <dgm:t>
        <a:bodyPr/>
        <a:lstStyle/>
        <a:p>
          <a:r>
            <a:rPr lang="en-US" sz="1600" dirty="0" smtClean="0"/>
            <a:t>Disk (50G)</a:t>
          </a:r>
          <a:endParaRPr lang="en-US" sz="1600" dirty="0"/>
        </a:p>
      </dgm:t>
    </dgm:pt>
    <dgm:pt modelId="{DA264BE6-4657-0245-86FC-3E4DA8CBBCE9}" type="parTrans" cxnId="{7C3CA3C5-49B5-544F-96F3-5AF7DBA3129C}">
      <dgm:prSet/>
      <dgm:spPr/>
      <dgm:t>
        <a:bodyPr/>
        <a:lstStyle/>
        <a:p>
          <a:endParaRPr lang="en-US"/>
        </a:p>
      </dgm:t>
    </dgm:pt>
    <dgm:pt modelId="{79F15CC3-3ABF-134D-A85E-6CB3404D5F5A}" type="sibTrans" cxnId="{7C3CA3C5-49B5-544F-96F3-5AF7DBA3129C}">
      <dgm:prSet/>
      <dgm:spPr/>
      <dgm:t>
        <a:bodyPr/>
        <a:lstStyle/>
        <a:p>
          <a:endParaRPr lang="en-US"/>
        </a:p>
      </dgm:t>
    </dgm:pt>
    <dgm:pt modelId="{8E3AB0C6-68EE-D848-926C-E773A69492A6}">
      <dgm:prSet phldrT="[Text]" custT="1"/>
      <dgm:spPr/>
      <dgm:t>
        <a:bodyPr/>
        <a:lstStyle/>
        <a:p>
          <a:r>
            <a:rPr lang="en-US" sz="1600" dirty="0" smtClean="0"/>
            <a:t>MEM (24G</a:t>
          </a:r>
          <a:r>
            <a:rPr lang="en-US" sz="1600" dirty="0" smtClean="0"/>
            <a:t>)  50%</a:t>
          </a:r>
          <a:endParaRPr lang="en-US" sz="1600" dirty="0"/>
        </a:p>
      </dgm:t>
    </dgm:pt>
    <dgm:pt modelId="{291AEFB9-CDAC-EA4C-AAA4-EED4DCCE1E68}" type="parTrans" cxnId="{47A79901-3589-EC4C-A3A4-7F52384F419A}">
      <dgm:prSet/>
      <dgm:spPr/>
      <dgm:t>
        <a:bodyPr/>
        <a:lstStyle/>
        <a:p>
          <a:endParaRPr lang="en-US"/>
        </a:p>
      </dgm:t>
    </dgm:pt>
    <dgm:pt modelId="{0F8ED337-838D-9D4B-94E5-E9B8BBE20EED}" type="sibTrans" cxnId="{47A79901-3589-EC4C-A3A4-7F52384F419A}">
      <dgm:prSet/>
      <dgm:spPr/>
      <dgm:t>
        <a:bodyPr/>
        <a:lstStyle/>
        <a:p>
          <a:endParaRPr lang="en-US"/>
        </a:p>
      </dgm:t>
    </dgm:pt>
    <dgm:pt modelId="{BAB87AE5-8433-5D47-8CA3-2C1017F80812}">
      <dgm:prSet phldrT="[Text]" custT="1"/>
      <dgm:spPr/>
      <dgm:t>
        <a:bodyPr/>
        <a:lstStyle/>
        <a:p>
          <a:r>
            <a:rPr lang="en-US" sz="1600" dirty="0" smtClean="0"/>
            <a:t>Disk (1.9T</a:t>
          </a:r>
          <a:r>
            <a:rPr lang="en-US" sz="1600" dirty="0" smtClean="0"/>
            <a:t>) 99%</a:t>
          </a:r>
          <a:endParaRPr lang="en-US" sz="1600" dirty="0"/>
        </a:p>
      </dgm:t>
    </dgm:pt>
    <dgm:pt modelId="{81A2D500-0667-F647-A8B6-C1FBC5EC6078}" type="parTrans" cxnId="{8BF81C86-75DB-674F-A82D-3BA98D22554C}">
      <dgm:prSet/>
      <dgm:spPr/>
      <dgm:t>
        <a:bodyPr/>
        <a:lstStyle/>
        <a:p>
          <a:endParaRPr lang="en-US"/>
        </a:p>
      </dgm:t>
    </dgm:pt>
    <dgm:pt modelId="{A2AE1FCF-1DE4-4F47-8E41-E9AF249CDB82}" type="sibTrans" cxnId="{8BF81C86-75DB-674F-A82D-3BA98D22554C}">
      <dgm:prSet/>
      <dgm:spPr/>
      <dgm:t>
        <a:bodyPr/>
        <a:lstStyle/>
        <a:p>
          <a:endParaRPr lang="en-US"/>
        </a:p>
      </dgm:t>
    </dgm:pt>
    <dgm:pt modelId="{9E64E0DB-B4E2-3D46-ABA5-6785A0DCD3AB}" type="pres">
      <dgm:prSet presAssocID="{4C136565-5F28-E145-BB4E-7CD7A94055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A39779-1270-0F4E-BD4A-7883E7E88EEA}" type="pres">
      <dgm:prSet presAssocID="{BB95F638-6A39-7346-B31F-1DF1E585FE3C}" presName="composite" presStyleCnt="0"/>
      <dgm:spPr/>
    </dgm:pt>
    <dgm:pt modelId="{41515897-DC14-DD45-8354-BE6085724866}" type="pres">
      <dgm:prSet presAssocID="{BB95F638-6A39-7346-B31F-1DF1E585FE3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D1C36-B33A-C847-A796-FBE3A4280889}" type="pres">
      <dgm:prSet presAssocID="{BB95F638-6A39-7346-B31F-1DF1E585FE3C}" presName="parSh" presStyleLbl="node1" presStyleIdx="0" presStyleCnt="3"/>
      <dgm:spPr/>
      <dgm:t>
        <a:bodyPr/>
        <a:lstStyle/>
        <a:p>
          <a:endParaRPr lang="en-US"/>
        </a:p>
      </dgm:t>
    </dgm:pt>
    <dgm:pt modelId="{EB166FBA-9070-9D49-BEF5-5CA63B6C7D1D}" type="pres">
      <dgm:prSet presAssocID="{BB95F638-6A39-7346-B31F-1DF1E585FE3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05189-E442-444F-B980-3C0237331DCE}" type="pres">
      <dgm:prSet presAssocID="{1583A2C9-2B1A-3548-A00E-CCAF1787F87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E966AA-E28E-7E43-9A8F-D4FED4B81F9D}" type="pres">
      <dgm:prSet presAssocID="{1583A2C9-2B1A-3548-A00E-CCAF1787F87A}" presName="connTx" presStyleLbl="sibTrans2D1" presStyleIdx="0" presStyleCnt="2"/>
      <dgm:spPr/>
      <dgm:t>
        <a:bodyPr/>
        <a:lstStyle/>
        <a:p>
          <a:endParaRPr lang="en-US"/>
        </a:p>
      </dgm:t>
    </dgm:pt>
    <dgm:pt modelId="{57ACAC2C-04BF-5345-A625-9A99E740816B}" type="pres">
      <dgm:prSet presAssocID="{FBFB1F03-1603-DE41-ACF5-67E0FE255C7A}" presName="composite" presStyleCnt="0"/>
      <dgm:spPr/>
    </dgm:pt>
    <dgm:pt modelId="{9AB9DC9E-F6D2-5549-A7D3-6CA06664135C}" type="pres">
      <dgm:prSet presAssocID="{FBFB1F03-1603-DE41-ACF5-67E0FE255C7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6CC30-F6DB-5E4A-92CF-4E769978B544}" type="pres">
      <dgm:prSet presAssocID="{FBFB1F03-1603-DE41-ACF5-67E0FE255C7A}" presName="parSh" presStyleLbl="node1" presStyleIdx="1" presStyleCnt="3"/>
      <dgm:spPr/>
      <dgm:t>
        <a:bodyPr/>
        <a:lstStyle/>
        <a:p>
          <a:endParaRPr lang="en-US"/>
        </a:p>
      </dgm:t>
    </dgm:pt>
    <dgm:pt modelId="{38081552-5169-1344-8E02-75846EA47C96}" type="pres">
      <dgm:prSet presAssocID="{FBFB1F03-1603-DE41-ACF5-67E0FE255C7A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575C07-BC2D-6449-9695-0D65B3FFDEC8}" type="pres">
      <dgm:prSet presAssocID="{D01CDB19-0C89-0B41-ABD9-BB3CB845C8C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75524E2-EB0F-EB48-AC69-8B8EF3BF3B3C}" type="pres">
      <dgm:prSet presAssocID="{D01CDB19-0C89-0B41-ABD9-BB3CB845C8C0}" presName="connTx" presStyleLbl="sibTrans2D1" presStyleIdx="1" presStyleCnt="2"/>
      <dgm:spPr/>
      <dgm:t>
        <a:bodyPr/>
        <a:lstStyle/>
        <a:p>
          <a:endParaRPr lang="en-US"/>
        </a:p>
      </dgm:t>
    </dgm:pt>
    <dgm:pt modelId="{DAC14377-7724-E74C-9524-9B1B25634949}" type="pres">
      <dgm:prSet presAssocID="{932ADF74-9642-0345-98E0-5CE4879E507C}" presName="composite" presStyleCnt="0"/>
      <dgm:spPr/>
    </dgm:pt>
    <dgm:pt modelId="{2266D544-338B-8A48-918E-2D9E86893F14}" type="pres">
      <dgm:prSet presAssocID="{932ADF74-9642-0345-98E0-5CE4879E507C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3D9D1-27CB-E247-9BA2-1E5BDD2CD5DC}" type="pres">
      <dgm:prSet presAssocID="{932ADF74-9642-0345-98E0-5CE4879E507C}" presName="parSh" presStyleLbl="node1" presStyleIdx="2" presStyleCnt="3"/>
      <dgm:spPr/>
      <dgm:t>
        <a:bodyPr/>
        <a:lstStyle/>
        <a:p>
          <a:endParaRPr lang="en-US"/>
        </a:p>
      </dgm:t>
    </dgm:pt>
    <dgm:pt modelId="{26DFD9C8-0462-F142-8918-49889EAD0B52}" type="pres">
      <dgm:prSet presAssocID="{932ADF74-9642-0345-98E0-5CE4879E507C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97B9F7-4000-485A-B3D2-AAFEFB926FDE}" type="presOf" srcId="{D01CDB19-0C89-0B41-ABD9-BB3CB845C8C0}" destId="{775524E2-EB0F-EB48-AC69-8B8EF3BF3B3C}" srcOrd="1" destOrd="0" presId="urn:microsoft.com/office/officeart/2005/8/layout/process3"/>
    <dgm:cxn modelId="{C480DE65-6BF6-4FA2-80E0-5C7F9F68B446}" type="presOf" srcId="{BAB87AE5-8433-5D47-8CA3-2C1017F80812}" destId="{26DFD9C8-0462-F142-8918-49889EAD0B52}" srcOrd="0" destOrd="2" presId="urn:microsoft.com/office/officeart/2005/8/layout/process3"/>
    <dgm:cxn modelId="{06D384BF-08BC-9543-BA6D-B337E4CDD99A}" srcId="{BB95F638-6A39-7346-B31F-1DF1E585FE3C}" destId="{027058AE-4505-0444-8513-CC6274600C26}" srcOrd="1" destOrd="0" parTransId="{ED55D16A-CD06-2645-A2CD-10035580051D}" sibTransId="{4DE32C41-99FE-3641-A04D-192C5839E297}"/>
    <dgm:cxn modelId="{7BD5CD96-7079-9D46-9645-63BFE36D5A0B}" srcId="{4C136565-5F28-E145-BB4E-7CD7A9405580}" destId="{BB95F638-6A39-7346-B31F-1DF1E585FE3C}" srcOrd="0" destOrd="0" parTransId="{4252EE04-E220-164E-A71F-5EB58FB9EEC5}" sibTransId="{1583A2C9-2B1A-3548-A00E-CCAF1787F87A}"/>
    <dgm:cxn modelId="{093693E2-8735-475D-A620-EE7904E3DE8F}" type="presOf" srcId="{1583A2C9-2B1A-3548-A00E-CCAF1787F87A}" destId="{07E966AA-E28E-7E43-9A8F-D4FED4B81F9D}" srcOrd="1" destOrd="0" presId="urn:microsoft.com/office/officeart/2005/8/layout/process3"/>
    <dgm:cxn modelId="{D79524F8-88FD-4030-AB57-D5573139EAD7}" type="presOf" srcId="{F686F856-6FF3-4F42-85CD-30E3F59959CC}" destId="{26DFD9C8-0462-F142-8918-49889EAD0B52}" srcOrd="0" destOrd="0" presId="urn:microsoft.com/office/officeart/2005/8/layout/process3"/>
    <dgm:cxn modelId="{9DB10DD7-976D-4F51-AECF-2270FB1DF926}" type="presOf" srcId="{4C136565-5F28-E145-BB4E-7CD7A9405580}" destId="{9E64E0DB-B4E2-3D46-ABA5-6785A0DCD3AB}" srcOrd="0" destOrd="0" presId="urn:microsoft.com/office/officeart/2005/8/layout/process3"/>
    <dgm:cxn modelId="{47A79901-3589-EC4C-A3A4-7F52384F419A}" srcId="{932ADF74-9642-0345-98E0-5CE4879E507C}" destId="{8E3AB0C6-68EE-D848-926C-E773A69492A6}" srcOrd="1" destOrd="0" parTransId="{291AEFB9-CDAC-EA4C-AAA4-EED4DCCE1E68}" sibTransId="{0F8ED337-838D-9D4B-94E5-E9B8BBE20EED}"/>
    <dgm:cxn modelId="{5FC69CD6-D828-49FC-97B8-9BECA2F68DB9}" type="presOf" srcId="{BB95F638-6A39-7346-B31F-1DF1E585FE3C}" destId="{F31D1C36-B33A-C847-A796-FBE3A4280889}" srcOrd="1" destOrd="0" presId="urn:microsoft.com/office/officeart/2005/8/layout/process3"/>
    <dgm:cxn modelId="{831FF551-1DCB-4D26-BC91-61F162A2CC50}" type="presOf" srcId="{58B38D74-EC23-F24A-BD1F-77E9CE38D670}" destId="{EB166FBA-9070-9D49-BEF5-5CA63B6C7D1D}" srcOrd="0" destOrd="2" presId="urn:microsoft.com/office/officeart/2005/8/layout/process3"/>
    <dgm:cxn modelId="{B434ABEE-F6CD-4761-9B18-CF43C0992BE7}" type="presOf" srcId="{C42BD977-DC4C-1E45-9BDF-5652FD5ECC3C}" destId="{EB166FBA-9070-9D49-BEF5-5CA63B6C7D1D}" srcOrd="0" destOrd="0" presId="urn:microsoft.com/office/officeart/2005/8/layout/process3"/>
    <dgm:cxn modelId="{89519CF7-17BC-9F4A-ACD1-322179BC47C5}" srcId="{BB95F638-6A39-7346-B31F-1DF1E585FE3C}" destId="{C42BD977-DC4C-1E45-9BDF-5652FD5ECC3C}" srcOrd="0" destOrd="0" parTransId="{260E8096-970A-574D-AA78-623F57D82B98}" sibTransId="{5EFF3ED0-8C2E-CC42-9440-3049E9D577E0}"/>
    <dgm:cxn modelId="{9E7C4529-CB26-4452-84A6-71F6410FBD04}" type="presOf" srcId="{9D4E7C25-81BF-6B46-8318-608D1A4B5CE5}" destId="{38081552-5169-1344-8E02-75846EA47C96}" srcOrd="0" destOrd="2" presId="urn:microsoft.com/office/officeart/2005/8/layout/process3"/>
    <dgm:cxn modelId="{A7E1DD7B-877B-4FFB-8FAF-07863DE4693B}" type="presOf" srcId="{FBFB1F03-1603-DE41-ACF5-67E0FE255C7A}" destId="{9AB9DC9E-F6D2-5549-A7D3-6CA06664135C}" srcOrd="0" destOrd="0" presId="urn:microsoft.com/office/officeart/2005/8/layout/process3"/>
    <dgm:cxn modelId="{4EE45ED4-2087-D14F-A40B-2728C6226AE7}" srcId="{4C136565-5F28-E145-BB4E-7CD7A9405580}" destId="{FBFB1F03-1603-DE41-ACF5-67E0FE255C7A}" srcOrd="1" destOrd="0" parTransId="{81AF7C50-F825-CF44-977D-ED233A08196A}" sibTransId="{D01CDB19-0C89-0B41-ABD9-BB3CB845C8C0}"/>
    <dgm:cxn modelId="{CA0E3831-90A9-E64E-A254-7127D29665FD}" srcId="{BB95F638-6A39-7346-B31F-1DF1E585FE3C}" destId="{58B38D74-EC23-F24A-BD1F-77E9CE38D670}" srcOrd="2" destOrd="0" parTransId="{79393A21-1A27-7249-A7E6-F4CAEDAB8F91}" sibTransId="{B6B17B9D-CAC4-3445-A9F6-6A084A47F304}"/>
    <dgm:cxn modelId="{8BF81C86-75DB-674F-A82D-3BA98D22554C}" srcId="{932ADF74-9642-0345-98E0-5CE4879E507C}" destId="{BAB87AE5-8433-5D47-8CA3-2C1017F80812}" srcOrd="2" destOrd="0" parTransId="{81A2D500-0667-F647-A8B6-C1FBC5EC6078}" sibTransId="{A2AE1FCF-1DE4-4F47-8E41-E9AF249CDB82}"/>
    <dgm:cxn modelId="{E43BB800-62D6-4428-A9DA-CEEF17B1DB42}" type="presOf" srcId="{D01CDB19-0C89-0B41-ABD9-BB3CB845C8C0}" destId="{41575C07-BC2D-6449-9695-0D65B3FFDEC8}" srcOrd="0" destOrd="0" presId="urn:microsoft.com/office/officeart/2005/8/layout/process3"/>
    <dgm:cxn modelId="{105BAB4B-BA04-4857-81E7-A88B704426B7}" type="presOf" srcId="{9FFDAC7F-F39D-5F46-ADA4-E7EB48A36088}" destId="{38081552-5169-1344-8E02-75846EA47C96}" srcOrd="0" destOrd="0" presId="urn:microsoft.com/office/officeart/2005/8/layout/process3"/>
    <dgm:cxn modelId="{85C1DA53-4E0A-9A4B-A53E-B4378A4C8FA9}" srcId="{4C136565-5F28-E145-BB4E-7CD7A9405580}" destId="{932ADF74-9642-0345-98E0-5CE4879E507C}" srcOrd="2" destOrd="0" parTransId="{311A155F-3BC1-0B45-B7F4-2CCE32DDD8DA}" sibTransId="{2931D117-5986-C64E-840F-4311D8A53C5A}"/>
    <dgm:cxn modelId="{D2C865EB-52F2-49CE-9426-AB24D94D6F6A}" type="presOf" srcId="{932ADF74-9642-0345-98E0-5CE4879E507C}" destId="{D303D9D1-27CB-E247-9BA2-1E5BDD2CD5DC}" srcOrd="1" destOrd="0" presId="urn:microsoft.com/office/officeart/2005/8/layout/process3"/>
    <dgm:cxn modelId="{549C3F37-15B4-4928-B63C-8E993969FD19}" type="presOf" srcId="{027058AE-4505-0444-8513-CC6274600C26}" destId="{EB166FBA-9070-9D49-BEF5-5CA63B6C7D1D}" srcOrd="0" destOrd="1" presId="urn:microsoft.com/office/officeart/2005/8/layout/process3"/>
    <dgm:cxn modelId="{495BD076-90EF-47B0-957A-CC566BA0C573}" type="presOf" srcId="{1447D261-FE48-7C4D-A658-7C48BA80477F}" destId="{38081552-5169-1344-8E02-75846EA47C96}" srcOrd="0" destOrd="1" presId="urn:microsoft.com/office/officeart/2005/8/layout/process3"/>
    <dgm:cxn modelId="{92CDCED0-7A24-44CF-93E9-4D0FA4088484}" type="presOf" srcId="{1583A2C9-2B1A-3548-A00E-CCAF1787F87A}" destId="{7B705189-E442-444F-B980-3C0237331DCE}" srcOrd="0" destOrd="0" presId="urn:microsoft.com/office/officeart/2005/8/layout/process3"/>
    <dgm:cxn modelId="{2AAB9F28-516B-43E9-94DB-CC2B2BD85756}" type="presOf" srcId="{FBFB1F03-1603-DE41-ACF5-67E0FE255C7A}" destId="{4016CC30-F6DB-5E4A-92CF-4E769978B544}" srcOrd="1" destOrd="0" presId="urn:microsoft.com/office/officeart/2005/8/layout/process3"/>
    <dgm:cxn modelId="{47D3A971-EAD2-FA4B-BCEC-DEAE223D9773}" srcId="{932ADF74-9642-0345-98E0-5CE4879E507C}" destId="{F686F856-6FF3-4F42-85CD-30E3F59959CC}" srcOrd="0" destOrd="0" parTransId="{C2607845-3A59-A742-85C6-E063692A4CF1}" sibTransId="{CD86F39D-1E8C-E046-AEB3-5CC8F61545A5}"/>
    <dgm:cxn modelId="{CADE3C5F-81B7-437A-9451-BB8939327380}" type="presOf" srcId="{932ADF74-9642-0345-98E0-5CE4879E507C}" destId="{2266D544-338B-8A48-918E-2D9E86893F14}" srcOrd="0" destOrd="0" presId="urn:microsoft.com/office/officeart/2005/8/layout/process3"/>
    <dgm:cxn modelId="{BAE031FD-BDCE-4058-B211-FF13AC677329}" type="presOf" srcId="{BB95F638-6A39-7346-B31F-1DF1E585FE3C}" destId="{41515897-DC14-DD45-8354-BE6085724866}" srcOrd="0" destOrd="0" presId="urn:microsoft.com/office/officeart/2005/8/layout/process3"/>
    <dgm:cxn modelId="{7C3CA3C5-49B5-544F-96F3-5AF7DBA3129C}" srcId="{FBFB1F03-1603-DE41-ACF5-67E0FE255C7A}" destId="{9D4E7C25-81BF-6B46-8318-608D1A4B5CE5}" srcOrd="2" destOrd="0" parTransId="{DA264BE6-4657-0245-86FC-3E4DA8CBBCE9}" sibTransId="{79F15CC3-3ABF-134D-A85E-6CB3404D5F5A}"/>
    <dgm:cxn modelId="{BA6CCC85-9A5C-AF46-AB2D-32C3C6B9B071}" srcId="{FBFB1F03-1603-DE41-ACF5-67E0FE255C7A}" destId="{1447D261-FE48-7C4D-A658-7C48BA80477F}" srcOrd="1" destOrd="0" parTransId="{070EA7F3-83B2-7B40-8766-F1A8EC10963B}" sibTransId="{6312A119-62A1-F341-A55E-47167FE511A7}"/>
    <dgm:cxn modelId="{AD8C3BBB-4E3F-8C4E-98E3-A17D36D82CFF}" srcId="{FBFB1F03-1603-DE41-ACF5-67E0FE255C7A}" destId="{9FFDAC7F-F39D-5F46-ADA4-E7EB48A36088}" srcOrd="0" destOrd="0" parTransId="{26AE1583-58B3-8D4B-926E-C92A5D4BC069}" sibTransId="{12A786AE-267D-9946-B847-AD02173C41F4}"/>
    <dgm:cxn modelId="{AE56AE2A-28D4-4D70-B8AB-B82B7EB06FE3}" type="presOf" srcId="{8E3AB0C6-68EE-D848-926C-E773A69492A6}" destId="{26DFD9C8-0462-F142-8918-49889EAD0B52}" srcOrd="0" destOrd="1" presId="urn:microsoft.com/office/officeart/2005/8/layout/process3"/>
    <dgm:cxn modelId="{8C446B99-527D-4F16-A222-4807AD1EA1A1}" type="presParOf" srcId="{9E64E0DB-B4E2-3D46-ABA5-6785A0DCD3AB}" destId="{53A39779-1270-0F4E-BD4A-7883E7E88EEA}" srcOrd="0" destOrd="0" presId="urn:microsoft.com/office/officeart/2005/8/layout/process3"/>
    <dgm:cxn modelId="{B0153AFC-1F11-4D0B-A152-A4F9E6483DC5}" type="presParOf" srcId="{53A39779-1270-0F4E-BD4A-7883E7E88EEA}" destId="{41515897-DC14-DD45-8354-BE6085724866}" srcOrd="0" destOrd="0" presId="urn:microsoft.com/office/officeart/2005/8/layout/process3"/>
    <dgm:cxn modelId="{B53E84AE-6362-4680-B19A-CBC1D9E295D5}" type="presParOf" srcId="{53A39779-1270-0F4E-BD4A-7883E7E88EEA}" destId="{F31D1C36-B33A-C847-A796-FBE3A4280889}" srcOrd="1" destOrd="0" presId="urn:microsoft.com/office/officeart/2005/8/layout/process3"/>
    <dgm:cxn modelId="{689BFBAC-5DCB-47E5-890F-E222CF8D5053}" type="presParOf" srcId="{53A39779-1270-0F4E-BD4A-7883E7E88EEA}" destId="{EB166FBA-9070-9D49-BEF5-5CA63B6C7D1D}" srcOrd="2" destOrd="0" presId="urn:microsoft.com/office/officeart/2005/8/layout/process3"/>
    <dgm:cxn modelId="{F4BEC5B7-D4D2-4EED-AE29-04D32F04566D}" type="presParOf" srcId="{9E64E0DB-B4E2-3D46-ABA5-6785A0DCD3AB}" destId="{7B705189-E442-444F-B980-3C0237331DCE}" srcOrd="1" destOrd="0" presId="urn:microsoft.com/office/officeart/2005/8/layout/process3"/>
    <dgm:cxn modelId="{29F11140-EFE7-4531-BBD8-E750C09B2DEC}" type="presParOf" srcId="{7B705189-E442-444F-B980-3C0237331DCE}" destId="{07E966AA-E28E-7E43-9A8F-D4FED4B81F9D}" srcOrd="0" destOrd="0" presId="urn:microsoft.com/office/officeart/2005/8/layout/process3"/>
    <dgm:cxn modelId="{39D868C4-002D-4F30-9937-BC9F5B6F9A9C}" type="presParOf" srcId="{9E64E0DB-B4E2-3D46-ABA5-6785A0DCD3AB}" destId="{57ACAC2C-04BF-5345-A625-9A99E740816B}" srcOrd="2" destOrd="0" presId="urn:microsoft.com/office/officeart/2005/8/layout/process3"/>
    <dgm:cxn modelId="{56F95BCF-2CCF-49AE-AD95-1FEBF82815A9}" type="presParOf" srcId="{57ACAC2C-04BF-5345-A625-9A99E740816B}" destId="{9AB9DC9E-F6D2-5549-A7D3-6CA06664135C}" srcOrd="0" destOrd="0" presId="urn:microsoft.com/office/officeart/2005/8/layout/process3"/>
    <dgm:cxn modelId="{1C36BFDF-8D5E-4C0D-8690-5CABC5856F06}" type="presParOf" srcId="{57ACAC2C-04BF-5345-A625-9A99E740816B}" destId="{4016CC30-F6DB-5E4A-92CF-4E769978B544}" srcOrd="1" destOrd="0" presId="urn:microsoft.com/office/officeart/2005/8/layout/process3"/>
    <dgm:cxn modelId="{1767CE83-776C-45C6-A7DA-C6FC6D383EC4}" type="presParOf" srcId="{57ACAC2C-04BF-5345-A625-9A99E740816B}" destId="{38081552-5169-1344-8E02-75846EA47C96}" srcOrd="2" destOrd="0" presId="urn:microsoft.com/office/officeart/2005/8/layout/process3"/>
    <dgm:cxn modelId="{A8B70491-2381-4844-A64B-0899E1E3FBE4}" type="presParOf" srcId="{9E64E0DB-B4E2-3D46-ABA5-6785A0DCD3AB}" destId="{41575C07-BC2D-6449-9695-0D65B3FFDEC8}" srcOrd="3" destOrd="0" presId="urn:microsoft.com/office/officeart/2005/8/layout/process3"/>
    <dgm:cxn modelId="{B806E82A-BD5B-4B1D-B328-27F9D98E661B}" type="presParOf" srcId="{41575C07-BC2D-6449-9695-0D65B3FFDEC8}" destId="{775524E2-EB0F-EB48-AC69-8B8EF3BF3B3C}" srcOrd="0" destOrd="0" presId="urn:microsoft.com/office/officeart/2005/8/layout/process3"/>
    <dgm:cxn modelId="{BB7C2229-27D6-4A34-8528-4F5022202E0C}" type="presParOf" srcId="{9E64E0DB-B4E2-3D46-ABA5-6785A0DCD3AB}" destId="{DAC14377-7724-E74C-9524-9B1B25634949}" srcOrd="4" destOrd="0" presId="urn:microsoft.com/office/officeart/2005/8/layout/process3"/>
    <dgm:cxn modelId="{415A1D99-7084-40AB-981C-D41294FDCAC4}" type="presParOf" srcId="{DAC14377-7724-E74C-9524-9B1B25634949}" destId="{2266D544-338B-8A48-918E-2D9E86893F14}" srcOrd="0" destOrd="0" presId="urn:microsoft.com/office/officeart/2005/8/layout/process3"/>
    <dgm:cxn modelId="{A762F24D-EBC5-45D0-9BF5-DB1C5E2CD39E}" type="presParOf" srcId="{DAC14377-7724-E74C-9524-9B1B25634949}" destId="{D303D9D1-27CB-E247-9BA2-1E5BDD2CD5DC}" srcOrd="1" destOrd="0" presId="urn:microsoft.com/office/officeart/2005/8/layout/process3"/>
    <dgm:cxn modelId="{A99DA861-F720-4C09-8CD7-18818599C6C8}" type="presParOf" srcId="{DAC14377-7724-E74C-9524-9B1B25634949}" destId="{26DFD9C8-0462-F142-8918-49889EAD0B52}" srcOrd="2" destOrd="0" presId="urn:microsoft.com/office/officeart/2005/8/layout/process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783E93F-3D27-DE4A-AF93-2FB9DB52DA3C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9DDE42-1EFD-814F-AB02-2B880EF551BA}">
      <dgm:prSet phldrT="[Text]"/>
      <dgm:spPr/>
      <dgm:t>
        <a:bodyPr/>
        <a:lstStyle/>
        <a:p>
          <a:r>
            <a:rPr lang="en-US" dirty="0" smtClean="0"/>
            <a:t>Linux 8 core (8:1) </a:t>
          </a:r>
          <a:endParaRPr lang="en-US" dirty="0"/>
        </a:p>
      </dgm:t>
    </dgm:pt>
    <dgm:pt modelId="{DABB5664-BE20-A543-90C2-A6427F88A7FD}" type="parTrans" cxnId="{D98E9D95-0402-4F47-B58A-173722958FB0}">
      <dgm:prSet/>
      <dgm:spPr/>
      <dgm:t>
        <a:bodyPr/>
        <a:lstStyle/>
        <a:p>
          <a:endParaRPr lang="en-US"/>
        </a:p>
      </dgm:t>
    </dgm:pt>
    <dgm:pt modelId="{A7F0661F-10E1-6840-83FB-C73ACADB3D70}" type="sibTrans" cxnId="{D98E9D95-0402-4F47-B58A-173722958FB0}">
      <dgm:prSet/>
      <dgm:spPr/>
      <dgm:t>
        <a:bodyPr/>
        <a:lstStyle/>
        <a:p>
          <a:endParaRPr lang="en-US"/>
        </a:p>
      </dgm:t>
    </dgm:pt>
    <dgm:pt modelId="{3E9137AD-4AEA-144A-9BA8-258E0E86B77B}">
      <dgm:prSet phldrT="[Text]"/>
      <dgm:spPr/>
      <dgm:t>
        <a:bodyPr/>
        <a:lstStyle/>
        <a:p>
          <a:r>
            <a:rPr lang="en-US" dirty="0" smtClean="0"/>
            <a:t>1 ISG Java</a:t>
          </a:r>
        </a:p>
      </dgm:t>
    </dgm:pt>
    <dgm:pt modelId="{D523A0E6-F5DC-484C-A3EE-4FD860C1CC1B}" type="parTrans" cxnId="{CC2A401D-CE2D-544D-9CF6-182D9FEC2043}">
      <dgm:prSet/>
      <dgm:spPr/>
      <dgm:t>
        <a:bodyPr/>
        <a:lstStyle/>
        <a:p>
          <a:endParaRPr lang="en-US"/>
        </a:p>
      </dgm:t>
    </dgm:pt>
    <dgm:pt modelId="{CD2C9920-ADBB-A045-85C6-21D3F3668EB2}" type="sibTrans" cxnId="{CC2A401D-CE2D-544D-9CF6-182D9FEC2043}">
      <dgm:prSet/>
      <dgm:spPr/>
      <dgm:t>
        <a:bodyPr/>
        <a:lstStyle/>
        <a:p>
          <a:endParaRPr lang="en-US"/>
        </a:p>
      </dgm:t>
    </dgm:pt>
    <dgm:pt modelId="{95E0EA1A-D8A9-154C-9968-A47F421CE6AA}">
      <dgm:prSet phldrT="[Text]"/>
      <dgm:spPr/>
      <dgm:t>
        <a:bodyPr/>
        <a:lstStyle/>
        <a:p>
          <a:r>
            <a:rPr lang="en-US" dirty="0" smtClean="0"/>
            <a:t>2 ISG Test</a:t>
          </a:r>
          <a:endParaRPr lang="en-US" dirty="0"/>
        </a:p>
      </dgm:t>
    </dgm:pt>
    <dgm:pt modelId="{C582D443-E649-5F40-9B3F-0E52CC19C820}" type="parTrans" cxnId="{4589A2F8-EC21-7D40-99B0-45DEFC89260E}">
      <dgm:prSet/>
      <dgm:spPr/>
      <dgm:t>
        <a:bodyPr/>
        <a:lstStyle/>
        <a:p>
          <a:endParaRPr lang="en-US"/>
        </a:p>
      </dgm:t>
    </dgm:pt>
    <dgm:pt modelId="{90266741-FD24-0947-8370-10D703119FEE}" type="sibTrans" cxnId="{4589A2F8-EC21-7D40-99B0-45DEFC89260E}">
      <dgm:prSet/>
      <dgm:spPr/>
      <dgm:t>
        <a:bodyPr/>
        <a:lstStyle/>
        <a:p>
          <a:endParaRPr lang="en-US"/>
        </a:p>
      </dgm:t>
    </dgm:pt>
    <dgm:pt modelId="{12221C60-F686-1A4C-A8A9-1FA3F06BFA5A}">
      <dgm:prSet phldrT="[Text]"/>
      <dgm:spPr/>
      <dgm:t>
        <a:bodyPr/>
        <a:lstStyle/>
        <a:p>
          <a:r>
            <a:rPr lang="en-US" dirty="0" smtClean="0"/>
            <a:t>Solaris 2 core (3:1)</a:t>
          </a:r>
          <a:endParaRPr lang="en-US" dirty="0"/>
        </a:p>
      </dgm:t>
    </dgm:pt>
    <dgm:pt modelId="{9EE04D4C-5503-C34D-BE2C-C4107123CB46}" type="parTrans" cxnId="{43A74054-0712-B24A-B53B-952555B1A4BA}">
      <dgm:prSet/>
      <dgm:spPr/>
      <dgm:t>
        <a:bodyPr/>
        <a:lstStyle/>
        <a:p>
          <a:endParaRPr lang="en-US"/>
        </a:p>
      </dgm:t>
    </dgm:pt>
    <dgm:pt modelId="{3DD72FAC-56D6-3645-9D87-B2D895B3E223}" type="sibTrans" cxnId="{43A74054-0712-B24A-B53B-952555B1A4BA}">
      <dgm:prSet/>
      <dgm:spPr/>
      <dgm:t>
        <a:bodyPr/>
        <a:lstStyle/>
        <a:p>
          <a:endParaRPr lang="en-US"/>
        </a:p>
      </dgm:t>
    </dgm:pt>
    <dgm:pt modelId="{FF1BE991-1E7C-D04C-BE8C-6BB49F5A263E}">
      <dgm:prSet phldrT="[Text]"/>
      <dgm:spPr/>
      <dgm:t>
        <a:bodyPr/>
        <a:lstStyle/>
        <a:p>
          <a:r>
            <a:rPr lang="en-US" dirty="0" smtClean="0"/>
            <a:t>Web (</a:t>
          </a:r>
          <a:r>
            <a:rPr lang="en-US" dirty="0" err="1" smtClean="0"/>
            <a:t>ipac</a:t>
          </a:r>
          <a:r>
            <a:rPr lang="en-US" dirty="0" smtClean="0"/>
            <a:t>)</a:t>
          </a:r>
          <a:endParaRPr lang="en-US" dirty="0"/>
        </a:p>
      </dgm:t>
    </dgm:pt>
    <dgm:pt modelId="{8928905E-4231-2249-9CBF-7962B30F6723}" type="parTrans" cxnId="{F95DFEFC-9598-914A-8DA7-12E2D74202F9}">
      <dgm:prSet/>
      <dgm:spPr/>
      <dgm:t>
        <a:bodyPr/>
        <a:lstStyle/>
        <a:p>
          <a:endParaRPr lang="en-US"/>
        </a:p>
      </dgm:t>
    </dgm:pt>
    <dgm:pt modelId="{29EEF27E-4995-5E43-8227-3DFB51A267FA}" type="sibTrans" cxnId="{F95DFEFC-9598-914A-8DA7-12E2D74202F9}">
      <dgm:prSet/>
      <dgm:spPr/>
      <dgm:t>
        <a:bodyPr/>
        <a:lstStyle/>
        <a:p>
          <a:endParaRPr lang="en-US"/>
        </a:p>
      </dgm:t>
    </dgm:pt>
    <dgm:pt modelId="{9A5CF44C-CBC7-3447-A4A6-F9F5C0066296}">
      <dgm:prSet phldrT="[Text]"/>
      <dgm:spPr/>
      <dgm:t>
        <a:bodyPr/>
        <a:lstStyle/>
        <a:p>
          <a:r>
            <a:rPr lang="en-US" dirty="0" smtClean="0"/>
            <a:t>Curator (staff)</a:t>
          </a:r>
          <a:endParaRPr lang="en-US" dirty="0"/>
        </a:p>
      </dgm:t>
    </dgm:pt>
    <dgm:pt modelId="{BAB2E793-A031-D646-B1B0-2F9DFC098C26}" type="parTrans" cxnId="{F57EC3EF-8B32-BC42-BB7E-9C7B9E7B3A9B}">
      <dgm:prSet/>
      <dgm:spPr/>
      <dgm:t>
        <a:bodyPr/>
        <a:lstStyle/>
        <a:p>
          <a:endParaRPr lang="en-US"/>
        </a:p>
      </dgm:t>
    </dgm:pt>
    <dgm:pt modelId="{ECD10A32-F839-7349-8AE3-ACC12AF227CA}" type="sibTrans" cxnId="{F57EC3EF-8B32-BC42-BB7E-9C7B9E7B3A9B}">
      <dgm:prSet/>
      <dgm:spPr/>
      <dgm:t>
        <a:bodyPr/>
        <a:lstStyle/>
        <a:p>
          <a:endParaRPr lang="en-US"/>
        </a:p>
      </dgm:t>
    </dgm:pt>
    <dgm:pt modelId="{D0635AD9-025A-CB41-AA42-A2A8E9D315BA}">
      <dgm:prSet phldrT="[Text]"/>
      <dgm:spPr/>
      <dgm:t>
        <a:bodyPr/>
        <a:lstStyle/>
        <a:p>
          <a:r>
            <a:rPr lang="en-US" dirty="0" smtClean="0"/>
            <a:t>1 Project Oracle</a:t>
          </a:r>
          <a:endParaRPr lang="en-US" dirty="0"/>
        </a:p>
      </dgm:t>
    </dgm:pt>
    <dgm:pt modelId="{543672EA-75D4-9143-B638-3EB9EC0A05AF}" type="parTrans" cxnId="{CE91F9A1-B9C6-EE42-BB20-82FD0E474C69}">
      <dgm:prSet/>
      <dgm:spPr/>
      <dgm:t>
        <a:bodyPr/>
        <a:lstStyle/>
        <a:p>
          <a:endParaRPr lang="en-US"/>
        </a:p>
      </dgm:t>
    </dgm:pt>
    <dgm:pt modelId="{C17633D6-EF55-224F-AA8D-2AB7D2E08644}" type="sibTrans" cxnId="{CE91F9A1-B9C6-EE42-BB20-82FD0E474C69}">
      <dgm:prSet/>
      <dgm:spPr/>
      <dgm:t>
        <a:bodyPr/>
        <a:lstStyle/>
        <a:p>
          <a:endParaRPr lang="en-US"/>
        </a:p>
      </dgm:t>
    </dgm:pt>
    <dgm:pt modelId="{0D489FC9-3C8D-F849-BB9E-AEFD215C5733}">
      <dgm:prSet phldrT="[Text]"/>
      <dgm:spPr/>
      <dgm:t>
        <a:bodyPr/>
        <a:lstStyle/>
        <a:p>
          <a:r>
            <a:rPr lang="en-US" dirty="0" smtClean="0"/>
            <a:t>1 ISG Web</a:t>
          </a:r>
        </a:p>
      </dgm:t>
    </dgm:pt>
    <dgm:pt modelId="{C229ECBB-AEC8-1C45-8596-C4B15EEBF6FF}" type="parTrans" cxnId="{38DC9341-45F6-E142-B4E8-C4B95AADEB42}">
      <dgm:prSet/>
      <dgm:spPr/>
      <dgm:t>
        <a:bodyPr/>
        <a:lstStyle/>
        <a:p>
          <a:endParaRPr lang="en-US"/>
        </a:p>
      </dgm:t>
    </dgm:pt>
    <dgm:pt modelId="{802B7500-ACF1-AA44-85F8-06E1FEF0A550}" type="sibTrans" cxnId="{38DC9341-45F6-E142-B4E8-C4B95AADEB42}">
      <dgm:prSet/>
      <dgm:spPr/>
      <dgm:t>
        <a:bodyPr/>
        <a:lstStyle/>
        <a:p>
          <a:endParaRPr lang="en-US"/>
        </a:p>
      </dgm:t>
    </dgm:pt>
    <dgm:pt modelId="{7B3E7171-C385-594A-B2AD-29457F1AA1DA}">
      <dgm:prSet phldrT="[Text]"/>
      <dgm:spPr/>
      <dgm:t>
        <a:bodyPr/>
        <a:lstStyle/>
        <a:p>
          <a:r>
            <a:rPr lang="en-US" dirty="0" smtClean="0"/>
            <a:t>1 Project Tomcat</a:t>
          </a:r>
          <a:endParaRPr lang="en-US" dirty="0"/>
        </a:p>
      </dgm:t>
    </dgm:pt>
    <dgm:pt modelId="{6EE74132-BB34-E14A-99FE-2A07A809E058}" type="parTrans" cxnId="{03D4F4A8-5589-9649-9693-AE0C0BC382E4}">
      <dgm:prSet/>
      <dgm:spPr/>
      <dgm:t>
        <a:bodyPr/>
        <a:lstStyle/>
        <a:p>
          <a:endParaRPr lang="en-US"/>
        </a:p>
      </dgm:t>
    </dgm:pt>
    <dgm:pt modelId="{7E89D0F5-1988-554B-A2D4-D6D47140E72A}" type="sibTrans" cxnId="{03D4F4A8-5589-9649-9693-AE0C0BC382E4}">
      <dgm:prSet/>
      <dgm:spPr/>
      <dgm:t>
        <a:bodyPr/>
        <a:lstStyle/>
        <a:p>
          <a:endParaRPr lang="en-US"/>
        </a:p>
      </dgm:t>
    </dgm:pt>
    <dgm:pt modelId="{AD3B4C34-E9E6-4617-ABCC-FAC65B290C28}">
      <dgm:prSet phldrT="[Text]"/>
      <dgm:spPr/>
      <dgm:t>
        <a:bodyPr/>
        <a:lstStyle/>
        <a:p>
          <a:r>
            <a:rPr lang="en-US" dirty="0" smtClean="0"/>
            <a:t>Ftp (anon-ftp)</a:t>
          </a:r>
          <a:endParaRPr lang="en-US" dirty="0"/>
        </a:p>
      </dgm:t>
    </dgm:pt>
    <dgm:pt modelId="{867941AF-D63F-4682-8062-4558CFABD29A}" type="parTrans" cxnId="{CF258815-7887-4A5E-9CF2-E29807ED0C39}">
      <dgm:prSet/>
      <dgm:spPr/>
      <dgm:t>
        <a:bodyPr/>
        <a:lstStyle/>
        <a:p>
          <a:endParaRPr lang="en-US"/>
        </a:p>
      </dgm:t>
    </dgm:pt>
    <dgm:pt modelId="{7903C33F-33BF-4BEF-AE7E-BC8F5BF6D9C9}" type="sibTrans" cxnId="{CF258815-7887-4A5E-9CF2-E29807ED0C39}">
      <dgm:prSet/>
      <dgm:spPr/>
      <dgm:t>
        <a:bodyPr/>
        <a:lstStyle/>
        <a:p>
          <a:endParaRPr lang="en-US"/>
        </a:p>
      </dgm:t>
    </dgm:pt>
    <dgm:pt modelId="{843DBF9E-0DD3-5842-866E-9DBC86C5ADBB}" type="pres">
      <dgm:prSet presAssocID="{8783E93F-3D27-DE4A-AF93-2FB9DB52DA3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2E338C-5631-E54A-B280-ED04114F6790}" type="pres">
      <dgm:prSet presAssocID="{459DDE42-1EFD-814F-AB02-2B880EF551BA}" presName="compNode" presStyleCnt="0"/>
      <dgm:spPr/>
    </dgm:pt>
    <dgm:pt modelId="{728B17BD-0239-EF46-8F06-36F08CEE036F}" type="pres">
      <dgm:prSet presAssocID="{459DDE42-1EFD-814F-AB02-2B880EF551BA}" presName="aNode" presStyleLbl="bgShp" presStyleIdx="0" presStyleCnt="2"/>
      <dgm:spPr/>
      <dgm:t>
        <a:bodyPr/>
        <a:lstStyle/>
        <a:p>
          <a:endParaRPr lang="en-US"/>
        </a:p>
      </dgm:t>
    </dgm:pt>
    <dgm:pt modelId="{69E6F4DB-72B2-1C4D-9CA2-6545BF3A374A}" type="pres">
      <dgm:prSet presAssocID="{459DDE42-1EFD-814F-AB02-2B880EF551BA}" presName="textNode" presStyleLbl="bgShp" presStyleIdx="0" presStyleCnt="2"/>
      <dgm:spPr/>
      <dgm:t>
        <a:bodyPr/>
        <a:lstStyle/>
        <a:p>
          <a:endParaRPr lang="en-US"/>
        </a:p>
      </dgm:t>
    </dgm:pt>
    <dgm:pt modelId="{C91C9743-9B50-2049-8625-EBEE88201437}" type="pres">
      <dgm:prSet presAssocID="{459DDE42-1EFD-814F-AB02-2B880EF551BA}" presName="compChildNode" presStyleCnt="0"/>
      <dgm:spPr/>
    </dgm:pt>
    <dgm:pt modelId="{012FFB28-961E-D249-8C9D-FFEE28A872DE}" type="pres">
      <dgm:prSet presAssocID="{459DDE42-1EFD-814F-AB02-2B880EF551BA}" presName="theInnerList" presStyleCnt="0"/>
      <dgm:spPr/>
    </dgm:pt>
    <dgm:pt modelId="{59BF3F43-CA54-0A42-8489-F301361B7127}" type="pres">
      <dgm:prSet presAssocID="{3E9137AD-4AEA-144A-9BA8-258E0E86B77B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8483D-992B-A043-AA06-7958FA6FE852}" type="pres">
      <dgm:prSet presAssocID="{3E9137AD-4AEA-144A-9BA8-258E0E86B77B}" presName="aSpace2" presStyleCnt="0"/>
      <dgm:spPr/>
    </dgm:pt>
    <dgm:pt modelId="{46F9EF99-267A-6746-9E29-ACA102371233}" type="pres">
      <dgm:prSet presAssocID="{0D489FC9-3C8D-F849-BB9E-AEFD215C5733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6945E-BC7E-5D4E-8384-6E98A5019A41}" type="pres">
      <dgm:prSet presAssocID="{0D489FC9-3C8D-F849-BB9E-AEFD215C5733}" presName="aSpace2" presStyleCnt="0"/>
      <dgm:spPr/>
    </dgm:pt>
    <dgm:pt modelId="{FEE245D7-7442-3A40-A8D0-1C8EC613D5E1}" type="pres">
      <dgm:prSet presAssocID="{D0635AD9-025A-CB41-AA42-A2A8E9D315BA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CD6FE-6DCF-7549-A5EE-CBDD76B01A80}" type="pres">
      <dgm:prSet presAssocID="{D0635AD9-025A-CB41-AA42-A2A8E9D315BA}" presName="aSpace2" presStyleCnt="0"/>
      <dgm:spPr/>
    </dgm:pt>
    <dgm:pt modelId="{693313F9-ABB8-3F4F-9CFD-41843956A839}" type="pres">
      <dgm:prSet presAssocID="{7B3E7171-C385-594A-B2AD-29457F1AA1DA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8902B-0BBC-4249-9FBC-EAEB302F1133}" type="pres">
      <dgm:prSet presAssocID="{7B3E7171-C385-594A-B2AD-29457F1AA1DA}" presName="aSpace2" presStyleCnt="0"/>
      <dgm:spPr/>
    </dgm:pt>
    <dgm:pt modelId="{58FDB43A-0984-DD42-BE57-BCCE112290DD}" type="pres">
      <dgm:prSet presAssocID="{95E0EA1A-D8A9-154C-9968-A47F421CE6AA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065E8-CA29-AB47-9FB2-586357E45750}" type="pres">
      <dgm:prSet presAssocID="{459DDE42-1EFD-814F-AB02-2B880EF551BA}" presName="aSpace" presStyleCnt="0"/>
      <dgm:spPr/>
    </dgm:pt>
    <dgm:pt modelId="{6C2B15D2-33E9-E14B-B380-B49F25791F2B}" type="pres">
      <dgm:prSet presAssocID="{12221C60-F686-1A4C-A8A9-1FA3F06BFA5A}" presName="compNode" presStyleCnt="0"/>
      <dgm:spPr/>
    </dgm:pt>
    <dgm:pt modelId="{E4BD8929-6A0D-C84D-BBFD-49BF1A3CC286}" type="pres">
      <dgm:prSet presAssocID="{12221C60-F686-1A4C-A8A9-1FA3F06BFA5A}" presName="aNode" presStyleLbl="bgShp" presStyleIdx="1" presStyleCnt="2" custLinFactNeighborX="-1200" custLinFactNeighborY="0"/>
      <dgm:spPr/>
      <dgm:t>
        <a:bodyPr/>
        <a:lstStyle/>
        <a:p>
          <a:endParaRPr lang="en-US"/>
        </a:p>
      </dgm:t>
    </dgm:pt>
    <dgm:pt modelId="{8194ECFD-D70F-3948-96EE-3CB5B9DA768C}" type="pres">
      <dgm:prSet presAssocID="{12221C60-F686-1A4C-A8A9-1FA3F06BFA5A}" presName="textNode" presStyleLbl="bgShp" presStyleIdx="1" presStyleCnt="2"/>
      <dgm:spPr/>
      <dgm:t>
        <a:bodyPr/>
        <a:lstStyle/>
        <a:p>
          <a:endParaRPr lang="en-US"/>
        </a:p>
      </dgm:t>
    </dgm:pt>
    <dgm:pt modelId="{663DA64C-D283-D146-A04C-4E6FCC45D6B4}" type="pres">
      <dgm:prSet presAssocID="{12221C60-F686-1A4C-A8A9-1FA3F06BFA5A}" presName="compChildNode" presStyleCnt="0"/>
      <dgm:spPr/>
    </dgm:pt>
    <dgm:pt modelId="{366E5DCF-244D-C34D-934F-C955E3CC8B96}" type="pres">
      <dgm:prSet presAssocID="{12221C60-F686-1A4C-A8A9-1FA3F06BFA5A}" presName="theInnerList" presStyleCnt="0"/>
      <dgm:spPr/>
    </dgm:pt>
    <dgm:pt modelId="{0D3557C1-1A74-CB44-908D-78AF22EED18C}" type="pres">
      <dgm:prSet presAssocID="{FF1BE991-1E7C-D04C-BE8C-6BB49F5A263E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1965E-6472-B143-955D-7402AACB0911}" type="pres">
      <dgm:prSet presAssocID="{FF1BE991-1E7C-D04C-BE8C-6BB49F5A263E}" presName="aSpace2" presStyleCnt="0"/>
      <dgm:spPr/>
    </dgm:pt>
    <dgm:pt modelId="{B4E1DF5C-00D9-45D0-9B1C-F376AE2CA5B3}" type="pres">
      <dgm:prSet presAssocID="{AD3B4C34-E9E6-4617-ABCC-FAC65B290C28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7AAE9-1448-40D0-93AE-BFA345B0079F}" type="pres">
      <dgm:prSet presAssocID="{AD3B4C34-E9E6-4617-ABCC-FAC65B290C28}" presName="aSpace2" presStyleCnt="0"/>
      <dgm:spPr/>
    </dgm:pt>
    <dgm:pt modelId="{E9912ECF-9D8D-0847-92EF-CA2B5C29AE7C}" type="pres">
      <dgm:prSet presAssocID="{9A5CF44C-CBC7-3447-A4A6-F9F5C0066296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A6144D-9A4B-4F9D-9F16-2621B124B0FD}" type="presOf" srcId="{FF1BE991-1E7C-D04C-BE8C-6BB49F5A263E}" destId="{0D3557C1-1A74-CB44-908D-78AF22EED18C}" srcOrd="0" destOrd="0" presId="urn:microsoft.com/office/officeart/2005/8/layout/lProcess2"/>
    <dgm:cxn modelId="{AC79D2CC-A4FE-4A70-B27A-EE246B432B69}" type="presOf" srcId="{459DDE42-1EFD-814F-AB02-2B880EF551BA}" destId="{69E6F4DB-72B2-1C4D-9CA2-6545BF3A374A}" srcOrd="1" destOrd="0" presId="urn:microsoft.com/office/officeart/2005/8/layout/lProcess2"/>
    <dgm:cxn modelId="{43A74054-0712-B24A-B53B-952555B1A4BA}" srcId="{8783E93F-3D27-DE4A-AF93-2FB9DB52DA3C}" destId="{12221C60-F686-1A4C-A8A9-1FA3F06BFA5A}" srcOrd="1" destOrd="0" parTransId="{9EE04D4C-5503-C34D-BE2C-C4107123CB46}" sibTransId="{3DD72FAC-56D6-3645-9D87-B2D895B3E223}"/>
    <dgm:cxn modelId="{E1F971F6-02E5-4445-8DC0-195C7CB33D15}" type="presOf" srcId="{12221C60-F686-1A4C-A8A9-1FA3F06BFA5A}" destId="{E4BD8929-6A0D-C84D-BBFD-49BF1A3CC286}" srcOrd="0" destOrd="0" presId="urn:microsoft.com/office/officeart/2005/8/layout/lProcess2"/>
    <dgm:cxn modelId="{CF258815-7887-4A5E-9CF2-E29807ED0C39}" srcId="{12221C60-F686-1A4C-A8A9-1FA3F06BFA5A}" destId="{AD3B4C34-E9E6-4617-ABCC-FAC65B290C28}" srcOrd="1" destOrd="0" parTransId="{867941AF-D63F-4682-8062-4558CFABD29A}" sibTransId="{7903C33F-33BF-4BEF-AE7E-BC8F5BF6D9C9}"/>
    <dgm:cxn modelId="{B0920D1D-56F1-49DE-BF3D-C29C69D41897}" type="presOf" srcId="{459DDE42-1EFD-814F-AB02-2B880EF551BA}" destId="{728B17BD-0239-EF46-8F06-36F08CEE036F}" srcOrd="0" destOrd="0" presId="urn:microsoft.com/office/officeart/2005/8/layout/lProcess2"/>
    <dgm:cxn modelId="{D98E9D95-0402-4F47-B58A-173722958FB0}" srcId="{8783E93F-3D27-DE4A-AF93-2FB9DB52DA3C}" destId="{459DDE42-1EFD-814F-AB02-2B880EF551BA}" srcOrd="0" destOrd="0" parTransId="{DABB5664-BE20-A543-90C2-A6427F88A7FD}" sibTransId="{A7F0661F-10E1-6840-83FB-C73ACADB3D70}"/>
    <dgm:cxn modelId="{F1DA5012-D863-4902-80D8-A5E011115F00}" type="presOf" srcId="{7B3E7171-C385-594A-B2AD-29457F1AA1DA}" destId="{693313F9-ABB8-3F4F-9CFD-41843956A839}" srcOrd="0" destOrd="0" presId="urn:microsoft.com/office/officeart/2005/8/layout/lProcess2"/>
    <dgm:cxn modelId="{CE91F9A1-B9C6-EE42-BB20-82FD0E474C69}" srcId="{459DDE42-1EFD-814F-AB02-2B880EF551BA}" destId="{D0635AD9-025A-CB41-AA42-A2A8E9D315BA}" srcOrd="2" destOrd="0" parTransId="{543672EA-75D4-9143-B638-3EB9EC0A05AF}" sibTransId="{C17633D6-EF55-224F-AA8D-2AB7D2E08644}"/>
    <dgm:cxn modelId="{4E0FFE18-7FA5-41F4-8461-C1941862B69A}" type="presOf" srcId="{12221C60-F686-1A4C-A8A9-1FA3F06BFA5A}" destId="{8194ECFD-D70F-3948-96EE-3CB5B9DA768C}" srcOrd="1" destOrd="0" presId="urn:microsoft.com/office/officeart/2005/8/layout/lProcess2"/>
    <dgm:cxn modelId="{AA4D17E5-9FF4-4B7C-9D31-89223770DD98}" type="presOf" srcId="{9A5CF44C-CBC7-3447-A4A6-F9F5C0066296}" destId="{E9912ECF-9D8D-0847-92EF-CA2B5C29AE7C}" srcOrd="0" destOrd="0" presId="urn:microsoft.com/office/officeart/2005/8/layout/lProcess2"/>
    <dgm:cxn modelId="{DA97EF94-E5AD-41AB-A1BE-71338EBF95F8}" type="presOf" srcId="{95E0EA1A-D8A9-154C-9968-A47F421CE6AA}" destId="{58FDB43A-0984-DD42-BE57-BCCE112290DD}" srcOrd="0" destOrd="0" presId="urn:microsoft.com/office/officeart/2005/8/layout/lProcess2"/>
    <dgm:cxn modelId="{24766C5F-8975-4712-876C-E703C132A663}" type="presOf" srcId="{0D489FC9-3C8D-F849-BB9E-AEFD215C5733}" destId="{46F9EF99-267A-6746-9E29-ACA102371233}" srcOrd="0" destOrd="0" presId="urn:microsoft.com/office/officeart/2005/8/layout/lProcess2"/>
    <dgm:cxn modelId="{F95DFEFC-9598-914A-8DA7-12E2D74202F9}" srcId="{12221C60-F686-1A4C-A8A9-1FA3F06BFA5A}" destId="{FF1BE991-1E7C-D04C-BE8C-6BB49F5A263E}" srcOrd="0" destOrd="0" parTransId="{8928905E-4231-2249-9CBF-7962B30F6723}" sibTransId="{29EEF27E-4995-5E43-8227-3DFB51A267FA}"/>
    <dgm:cxn modelId="{A7260AD1-C085-49C5-942D-8FB536AEC6B8}" type="presOf" srcId="{D0635AD9-025A-CB41-AA42-A2A8E9D315BA}" destId="{FEE245D7-7442-3A40-A8D0-1C8EC613D5E1}" srcOrd="0" destOrd="0" presId="urn:microsoft.com/office/officeart/2005/8/layout/lProcess2"/>
    <dgm:cxn modelId="{03D4F4A8-5589-9649-9693-AE0C0BC382E4}" srcId="{459DDE42-1EFD-814F-AB02-2B880EF551BA}" destId="{7B3E7171-C385-594A-B2AD-29457F1AA1DA}" srcOrd="3" destOrd="0" parTransId="{6EE74132-BB34-E14A-99FE-2A07A809E058}" sibTransId="{7E89D0F5-1988-554B-A2D4-D6D47140E72A}"/>
    <dgm:cxn modelId="{38DC9341-45F6-E142-B4E8-C4B95AADEB42}" srcId="{459DDE42-1EFD-814F-AB02-2B880EF551BA}" destId="{0D489FC9-3C8D-F849-BB9E-AEFD215C5733}" srcOrd="1" destOrd="0" parTransId="{C229ECBB-AEC8-1C45-8596-C4B15EEBF6FF}" sibTransId="{802B7500-ACF1-AA44-85F8-06E1FEF0A550}"/>
    <dgm:cxn modelId="{F57EC3EF-8B32-BC42-BB7E-9C7B9E7B3A9B}" srcId="{12221C60-F686-1A4C-A8A9-1FA3F06BFA5A}" destId="{9A5CF44C-CBC7-3447-A4A6-F9F5C0066296}" srcOrd="2" destOrd="0" parTransId="{BAB2E793-A031-D646-B1B0-2F9DFC098C26}" sibTransId="{ECD10A32-F839-7349-8AE3-ACC12AF227CA}"/>
    <dgm:cxn modelId="{2391318A-F1F1-474C-8072-7043125DADEF}" type="presOf" srcId="{AD3B4C34-E9E6-4617-ABCC-FAC65B290C28}" destId="{B4E1DF5C-00D9-45D0-9B1C-F376AE2CA5B3}" srcOrd="0" destOrd="0" presId="urn:microsoft.com/office/officeart/2005/8/layout/lProcess2"/>
    <dgm:cxn modelId="{4589A2F8-EC21-7D40-99B0-45DEFC89260E}" srcId="{459DDE42-1EFD-814F-AB02-2B880EF551BA}" destId="{95E0EA1A-D8A9-154C-9968-A47F421CE6AA}" srcOrd="4" destOrd="0" parTransId="{C582D443-E649-5F40-9B3F-0E52CC19C820}" sibTransId="{90266741-FD24-0947-8370-10D703119FEE}"/>
    <dgm:cxn modelId="{75E44D9A-1792-41A6-B655-0F491E316609}" type="presOf" srcId="{3E9137AD-4AEA-144A-9BA8-258E0E86B77B}" destId="{59BF3F43-CA54-0A42-8489-F301361B7127}" srcOrd="0" destOrd="0" presId="urn:microsoft.com/office/officeart/2005/8/layout/lProcess2"/>
    <dgm:cxn modelId="{7AC5101F-70A4-40DD-B908-FDBABF085031}" type="presOf" srcId="{8783E93F-3D27-DE4A-AF93-2FB9DB52DA3C}" destId="{843DBF9E-0DD3-5842-866E-9DBC86C5ADBB}" srcOrd="0" destOrd="0" presId="urn:microsoft.com/office/officeart/2005/8/layout/lProcess2"/>
    <dgm:cxn modelId="{CC2A401D-CE2D-544D-9CF6-182D9FEC2043}" srcId="{459DDE42-1EFD-814F-AB02-2B880EF551BA}" destId="{3E9137AD-4AEA-144A-9BA8-258E0E86B77B}" srcOrd="0" destOrd="0" parTransId="{D523A0E6-F5DC-484C-A3EE-4FD860C1CC1B}" sibTransId="{CD2C9920-ADBB-A045-85C6-21D3F3668EB2}"/>
    <dgm:cxn modelId="{436C3D8F-8F7A-4071-846E-1342B7542D9C}" type="presParOf" srcId="{843DBF9E-0DD3-5842-866E-9DBC86C5ADBB}" destId="{012E338C-5631-E54A-B280-ED04114F6790}" srcOrd="0" destOrd="0" presId="urn:microsoft.com/office/officeart/2005/8/layout/lProcess2"/>
    <dgm:cxn modelId="{04695CFD-2015-4998-9D97-6C949CA5CAB8}" type="presParOf" srcId="{012E338C-5631-E54A-B280-ED04114F6790}" destId="{728B17BD-0239-EF46-8F06-36F08CEE036F}" srcOrd="0" destOrd="0" presId="urn:microsoft.com/office/officeart/2005/8/layout/lProcess2"/>
    <dgm:cxn modelId="{920B567B-4282-4E7F-BA2E-DFAE72BF9DAB}" type="presParOf" srcId="{012E338C-5631-E54A-B280-ED04114F6790}" destId="{69E6F4DB-72B2-1C4D-9CA2-6545BF3A374A}" srcOrd="1" destOrd="0" presId="urn:microsoft.com/office/officeart/2005/8/layout/lProcess2"/>
    <dgm:cxn modelId="{82462023-E595-4FB7-97E9-883EF606A927}" type="presParOf" srcId="{012E338C-5631-E54A-B280-ED04114F6790}" destId="{C91C9743-9B50-2049-8625-EBEE88201437}" srcOrd="2" destOrd="0" presId="urn:microsoft.com/office/officeart/2005/8/layout/lProcess2"/>
    <dgm:cxn modelId="{7B2DFD77-CD0B-4BC9-B2D4-3864A7A08804}" type="presParOf" srcId="{C91C9743-9B50-2049-8625-EBEE88201437}" destId="{012FFB28-961E-D249-8C9D-FFEE28A872DE}" srcOrd="0" destOrd="0" presId="urn:microsoft.com/office/officeart/2005/8/layout/lProcess2"/>
    <dgm:cxn modelId="{7E28EF98-3EB0-4A13-8FEB-4236C3B66279}" type="presParOf" srcId="{012FFB28-961E-D249-8C9D-FFEE28A872DE}" destId="{59BF3F43-CA54-0A42-8489-F301361B7127}" srcOrd="0" destOrd="0" presId="urn:microsoft.com/office/officeart/2005/8/layout/lProcess2"/>
    <dgm:cxn modelId="{6D8466D6-830D-4A97-ABC5-2A973A51992B}" type="presParOf" srcId="{012FFB28-961E-D249-8C9D-FFEE28A872DE}" destId="{28F8483D-992B-A043-AA06-7958FA6FE852}" srcOrd="1" destOrd="0" presId="urn:microsoft.com/office/officeart/2005/8/layout/lProcess2"/>
    <dgm:cxn modelId="{49BFBF65-CF38-4B83-A2C1-8461711DA85D}" type="presParOf" srcId="{012FFB28-961E-D249-8C9D-FFEE28A872DE}" destId="{46F9EF99-267A-6746-9E29-ACA102371233}" srcOrd="2" destOrd="0" presId="urn:microsoft.com/office/officeart/2005/8/layout/lProcess2"/>
    <dgm:cxn modelId="{C3135FE4-9CA2-43D1-8580-A32E796FB1FC}" type="presParOf" srcId="{012FFB28-961E-D249-8C9D-FFEE28A872DE}" destId="{E326945E-BC7E-5D4E-8384-6E98A5019A41}" srcOrd="3" destOrd="0" presId="urn:microsoft.com/office/officeart/2005/8/layout/lProcess2"/>
    <dgm:cxn modelId="{F24F139A-5BB5-4550-83E1-0F536078C7C8}" type="presParOf" srcId="{012FFB28-961E-D249-8C9D-FFEE28A872DE}" destId="{FEE245D7-7442-3A40-A8D0-1C8EC613D5E1}" srcOrd="4" destOrd="0" presId="urn:microsoft.com/office/officeart/2005/8/layout/lProcess2"/>
    <dgm:cxn modelId="{8A5E561C-2617-47BF-87AB-CC7E3567B5D1}" type="presParOf" srcId="{012FFB28-961E-D249-8C9D-FFEE28A872DE}" destId="{BC2CD6FE-6DCF-7549-A5EE-CBDD76B01A80}" srcOrd="5" destOrd="0" presId="urn:microsoft.com/office/officeart/2005/8/layout/lProcess2"/>
    <dgm:cxn modelId="{B0A59252-4402-4A15-8C91-98FEBECCF366}" type="presParOf" srcId="{012FFB28-961E-D249-8C9D-FFEE28A872DE}" destId="{693313F9-ABB8-3F4F-9CFD-41843956A839}" srcOrd="6" destOrd="0" presId="urn:microsoft.com/office/officeart/2005/8/layout/lProcess2"/>
    <dgm:cxn modelId="{5320D7A3-0464-426A-867B-97DA6D0231A3}" type="presParOf" srcId="{012FFB28-961E-D249-8C9D-FFEE28A872DE}" destId="{60C8902B-0BBC-4249-9FBC-EAEB302F1133}" srcOrd="7" destOrd="0" presId="urn:microsoft.com/office/officeart/2005/8/layout/lProcess2"/>
    <dgm:cxn modelId="{5835E688-4B68-4289-B8A7-73A5E643A0D8}" type="presParOf" srcId="{012FFB28-961E-D249-8C9D-FFEE28A872DE}" destId="{58FDB43A-0984-DD42-BE57-BCCE112290DD}" srcOrd="8" destOrd="0" presId="urn:microsoft.com/office/officeart/2005/8/layout/lProcess2"/>
    <dgm:cxn modelId="{C14B7A70-B862-4C05-95FA-62C446E2D7B8}" type="presParOf" srcId="{843DBF9E-0DD3-5842-866E-9DBC86C5ADBB}" destId="{A89065E8-CA29-AB47-9FB2-586357E45750}" srcOrd="1" destOrd="0" presId="urn:microsoft.com/office/officeart/2005/8/layout/lProcess2"/>
    <dgm:cxn modelId="{7A541C09-2A55-47BF-A811-77BC3F0B73E7}" type="presParOf" srcId="{843DBF9E-0DD3-5842-866E-9DBC86C5ADBB}" destId="{6C2B15D2-33E9-E14B-B380-B49F25791F2B}" srcOrd="2" destOrd="0" presId="urn:microsoft.com/office/officeart/2005/8/layout/lProcess2"/>
    <dgm:cxn modelId="{C7776DA1-C1E4-4A3E-8FC3-7E20FA9C0527}" type="presParOf" srcId="{6C2B15D2-33E9-E14B-B380-B49F25791F2B}" destId="{E4BD8929-6A0D-C84D-BBFD-49BF1A3CC286}" srcOrd="0" destOrd="0" presId="urn:microsoft.com/office/officeart/2005/8/layout/lProcess2"/>
    <dgm:cxn modelId="{47E531DB-58DF-445D-BC9B-E427235C0177}" type="presParOf" srcId="{6C2B15D2-33E9-E14B-B380-B49F25791F2B}" destId="{8194ECFD-D70F-3948-96EE-3CB5B9DA768C}" srcOrd="1" destOrd="0" presId="urn:microsoft.com/office/officeart/2005/8/layout/lProcess2"/>
    <dgm:cxn modelId="{27D12F4C-4A82-4A64-9F5C-53CDF5660BAB}" type="presParOf" srcId="{6C2B15D2-33E9-E14B-B380-B49F25791F2B}" destId="{663DA64C-D283-D146-A04C-4E6FCC45D6B4}" srcOrd="2" destOrd="0" presId="urn:microsoft.com/office/officeart/2005/8/layout/lProcess2"/>
    <dgm:cxn modelId="{ADE9758F-DBB0-490E-8164-CCCBA6988C35}" type="presParOf" srcId="{663DA64C-D283-D146-A04C-4E6FCC45D6B4}" destId="{366E5DCF-244D-C34D-934F-C955E3CC8B96}" srcOrd="0" destOrd="0" presId="urn:microsoft.com/office/officeart/2005/8/layout/lProcess2"/>
    <dgm:cxn modelId="{C8CFF608-9FC2-4CE7-9E1D-EF3C91AE2476}" type="presParOf" srcId="{366E5DCF-244D-C34D-934F-C955E3CC8B96}" destId="{0D3557C1-1A74-CB44-908D-78AF22EED18C}" srcOrd="0" destOrd="0" presId="urn:microsoft.com/office/officeart/2005/8/layout/lProcess2"/>
    <dgm:cxn modelId="{D2D31BDD-CF6B-481B-8AB9-20ADAC392AD5}" type="presParOf" srcId="{366E5DCF-244D-C34D-934F-C955E3CC8B96}" destId="{FDF1965E-6472-B143-955D-7402AACB0911}" srcOrd="1" destOrd="0" presId="urn:microsoft.com/office/officeart/2005/8/layout/lProcess2"/>
    <dgm:cxn modelId="{8F0EF56A-A84B-4415-9C33-990EF754B4FA}" type="presParOf" srcId="{366E5DCF-244D-C34D-934F-C955E3CC8B96}" destId="{B4E1DF5C-00D9-45D0-9B1C-F376AE2CA5B3}" srcOrd="2" destOrd="0" presId="urn:microsoft.com/office/officeart/2005/8/layout/lProcess2"/>
    <dgm:cxn modelId="{0B212EF3-D8D1-43E7-8AFC-04D3E45BD313}" type="presParOf" srcId="{366E5DCF-244D-C34D-934F-C955E3CC8B96}" destId="{8727AAE9-1448-40D0-93AE-BFA345B0079F}" srcOrd="3" destOrd="0" presId="urn:microsoft.com/office/officeart/2005/8/layout/lProcess2"/>
    <dgm:cxn modelId="{45664D23-0457-4AF2-B9F6-EF07FDD7216E}" type="presParOf" srcId="{366E5DCF-244D-C34D-934F-C955E3CC8B96}" destId="{E9912ECF-9D8D-0847-92EF-CA2B5C29AE7C}" srcOrd="4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3DFD0-ED1E-654C-A3A3-4D2E54AD55F7}" type="datetimeFigureOut">
              <a:rPr lang="en-US" smtClean="0"/>
              <a:pPr/>
              <a:t>5/14/2009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6257C-4493-AD47-B6BD-9AF9CC76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17.wmf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8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wmf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Virtualization in the Data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Virtual Servers</a:t>
            </a:r>
          </a:p>
          <a:p>
            <a:pPr lvl="1"/>
            <a:r>
              <a:rPr lang="en-US" sz="3600" dirty="0" smtClean="0"/>
              <a:t>How it works</a:t>
            </a:r>
          </a:p>
          <a:p>
            <a:pPr lvl="1"/>
            <a:r>
              <a:rPr lang="en-US" sz="3600" dirty="0" smtClean="0"/>
              <a:t>Pros</a:t>
            </a:r>
          </a:p>
          <a:p>
            <a:pPr lvl="1"/>
            <a:r>
              <a:rPr lang="en-US" sz="3600" dirty="0" smtClean="0"/>
              <a:t>Cons</a:t>
            </a:r>
          </a:p>
          <a:p>
            <a:r>
              <a:rPr lang="en-US" sz="3600" dirty="0" smtClean="0"/>
              <a:t>IPAC’s </a:t>
            </a:r>
            <a:r>
              <a:rPr lang="en-US" sz="3600" dirty="0" smtClean="0"/>
              <a:t>implementation</a:t>
            </a:r>
          </a:p>
          <a:p>
            <a:pPr lvl="1"/>
            <a:r>
              <a:rPr lang="en-US" dirty="0" smtClean="0"/>
              <a:t>Hardware resource usage and trends</a:t>
            </a:r>
          </a:p>
          <a:p>
            <a:pPr lvl="1"/>
            <a:r>
              <a:rPr lang="en-US" dirty="0" smtClean="0"/>
              <a:t>Virtualization examples</a:t>
            </a:r>
            <a:endParaRPr lang="en-US" dirty="0" smtClean="0"/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Old Purchasing Model</a:t>
            </a:r>
          </a:p>
        </p:txBody>
      </p:sp>
      <p:sp>
        <p:nvSpPr>
          <p:cNvPr id="4" name="Flowchart: Decision 3"/>
          <p:cNvSpPr/>
          <p:nvPr/>
        </p:nvSpPr>
        <p:spPr>
          <a:xfrm>
            <a:off x="2074863" y="4049713"/>
            <a:ext cx="1676400" cy="10668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rgbClr val="FFFFFF"/>
                </a:solidFill>
              </a:rPr>
              <a:t>New Purchase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4894263" y="3668713"/>
            <a:ext cx="13716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Sparc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4894263" y="4735513"/>
            <a:ext cx="13716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x86</a:t>
            </a: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 flipV="1">
            <a:off x="3751263" y="3973513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3"/>
            <a:endCxn id="6" idx="1"/>
          </p:cNvCxnSpPr>
          <p:nvPr/>
        </p:nvCxnSpPr>
        <p:spPr>
          <a:xfrm>
            <a:off x="3751263" y="4583113"/>
            <a:ext cx="1143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11"/>
          <p:cNvCxnSpPr>
            <a:cxnSpLocks noChangeShapeType="1"/>
            <a:stCxn id="6" idx="2"/>
            <a:endCxn id="4" idx="2"/>
          </p:cNvCxnSpPr>
          <p:nvPr/>
        </p:nvCxnSpPr>
        <p:spPr bwMode="auto">
          <a:xfrm rot="5400000" flipH="1">
            <a:off x="4132263" y="3897313"/>
            <a:ext cx="228600" cy="2667000"/>
          </a:xfrm>
          <a:prstGeom prst="bentConnector3">
            <a:avLst>
              <a:gd name="adj1" fmla="val -100000"/>
            </a:avLst>
          </a:prstGeom>
          <a:noFill/>
          <a:ln w="25400">
            <a:solidFill>
              <a:schemeClr val="accent2"/>
            </a:solidFill>
            <a:miter lim="800000"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6" name="Shape 15"/>
          <p:cNvCxnSpPr>
            <a:cxnSpLocks noChangeShapeType="1"/>
            <a:stCxn id="5" idx="0"/>
            <a:endCxn id="4" idx="0"/>
          </p:cNvCxnSpPr>
          <p:nvPr/>
        </p:nvCxnSpPr>
        <p:spPr bwMode="auto">
          <a:xfrm rot="-5400000" flipH="1" flipV="1">
            <a:off x="4056063" y="2525713"/>
            <a:ext cx="381000" cy="2667000"/>
          </a:xfrm>
          <a:prstGeom prst="bentConnector3">
            <a:avLst>
              <a:gd name="adj1" fmla="val -60000"/>
            </a:avLst>
          </a:prstGeom>
          <a:noFill/>
          <a:ln w="25400">
            <a:solidFill>
              <a:schemeClr val="accent2"/>
            </a:solidFill>
            <a:miter lim="800000"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6154" name="TextBox 30"/>
          <p:cNvSpPr txBox="1">
            <a:spLocks noChangeArrowheads="1"/>
          </p:cNvSpPr>
          <p:nvPr/>
        </p:nvSpPr>
        <p:spPr bwMode="auto">
          <a:xfrm>
            <a:off x="3751263" y="3897313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Solaris</a:t>
            </a:r>
          </a:p>
        </p:txBody>
      </p:sp>
      <p:sp>
        <p:nvSpPr>
          <p:cNvPr id="6155" name="TextBox 31"/>
          <p:cNvSpPr txBox="1">
            <a:spLocks noChangeArrowheads="1"/>
          </p:cNvSpPr>
          <p:nvPr/>
        </p:nvSpPr>
        <p:spPr bwMode="auto">
          <a:xfrm>
            <a:off x="3827463" y="4887913"/>
            <a:ext cx="6783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Linux</a:t>
            </a:r>
            <a:endParaRPr lang="en-US" dirty="0">
              <a:latin typeface="Calibri" charset="0"/>
            </a:endParaRPr>
          </a:p>
        </p:txBody>
      </p:sp>
      <p:sp>
        <p:nvSpPr>
          <p:cNvPr id="6156" name="TextBox 37"/>
          <p:cNvSpPr txBox="1">
            <a:spLocks noChangeArrowheads="1"/>
          </p:cNvSpPr>
          <p:nvPr/>
        </p:nvSpPr>
        <p:spPr bwMode="auto">
          <a:xfrm>
            <a:off x="3903663" y="3135313"/>
            <a:ext cx="106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Upgrade</a:t>
            </a:r>
          </a:p>
        </p:txBody>
      </p:sp>
      <p:sp>
        <p:nvSpPr>
          <p:cNvPr id="6157" name="TextBox 38"/>
          <p:cNvSpPr txBox="1">
            <a:spLocks noChangeArrowheads="1"/>
          </p:cNvSpPr>
          <p:nvPr/>
        </p:nvSpPr>
        <p:spPr bwMode="auto">
          <a:xfrm>
            <a:off x="3903663" y="5497513"/>
            <a:ext cx="106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Upgrade</a:t>
            </a:r>
          </a:p>
        </p:txBody>
      </p:sp>
      <p:sp>
        <p:nvSpPr>
          <p:cNvPr id="6158" name="TextBox 66"/>
          <p:cNvSpPr txBox="1">
            <a:spLocks noChangeArrowheads="1"/>
          </p:cNvSpPr>
          <p:nvPr/>
        </p:nvSpPr>
        <p:spPr bwMode="auto">
          <a:xfrm>
            <a:off x="2379663" y="2133600"/>
            <a:ext cx="4848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Buy hardware to fit the Operating System</a:t>
            </a:r>
          </a:p>
          <a:p>
            <a:r>
              <a:rPr lang="en-US">
                <a:latin typeface="Calibri" charset="0"/>
              </a:rPr>
              <a:t>Must choose OS at purchase time</a:t>
            </a:r>
          </a:p>
          <a:p>
            <a:r>
              <a:rPr lang="en-US">
                <a:latin typeface="Calibri" charset="0"/>
              </a:rPr>
              <a:t>Changing software may require new purchase</a:t>
            </a:r>
          </a:p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</a:t>
            </a:r>
            <a:r>
              <a:rPr lang="en-US" dirty="0" smtClean="0"/>
              <a:t>x86 Purchasing </a:t>
            </a:r>
            <a:r>
              <a:rPr lang="en-US" dirty="0"/>
              <a:t>Model</a:t>
            </a:r>
          </a:p>
        </p:txBody>
      </p:sp>
      <p:sp>
        <p:nvSpPr>
          <p:cNvPr id="4" name="Flowchart: Decision 3"/>
          <p:cNvSpPr/>
          <p:nvPr/>
        </p:nvSpPr>
        <p:spPr>
          <a:xfrm>
            <a:off x="304800" y="3581400"/>
            <a:ext cx="1676400" cy="10668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rgbClr val="FFFFFF"/>
                </a:solidFill>
              </a:rPr>
              <a:t>New Purchase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6170613" y="3276600"/>
            <a:ext cx="13716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Solaris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6170613" y="4343400"/>
            <a:ext cx="13716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LInux</a:t>
            </a:r>
          </a:p>
        </p:txBody>
      </p:sp>
      <p:cxnSp>
        <p:nvCxnSpPr>
          <p:cNvPr id="7" name="Shape 15"/>
          <p:cNvCxnSpPr>
            <a:cxnSpLocks noChangeShapeType="1"/>
            <a:stCxn id="9" idx="0"/>
            <a:endCxn id="4" idx="0"/>
          </p:cNvCxnSpPr>
          <p:nvPr/>
        </p:nvCxnSpPr>
        <p:spPr bwMode="auto">
          <a:xfrm rot="16200000" flipV="1">
            <a:off x="1962944" y="2761456"/>
            <a:ext cx="190500" cy="1830388"/>
          </a:xfrm>
          <a:prstGeom prst="bentConnector3">
            <a:avLst>
              <a:gd name="adj1" fmla="val 220000"/>
            </a:avLst>
          </a:prstGeom>
          <a:noFill/>
          <a:ln w="25400">
            <a:solidFill>
              <a:schemeClr val="accent2"/>
            </a:solidFill>
            <a:miter lim="800000"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8" name="Elbow Connector 7"/>
          <p:cNvCxnSpPr>
            <a:cxnSpLocks noChangeShapeType="1"/>
            <a:stCxn id="5" idx="3"/>
            <a:endCxn id="6" idx="3"/>
          </p:cNvCxnSpPr>
          <p:nvPr/>
        </p:nvCxnSpPr>
        <p:spPr bwMode="auto">
          <a:xfrm>
            <a:off x="7542213" y="3581400"/>
            <a:ext cx="1587" cy="1066800"/>
          </a:xfrm>
          <a:prstGeom prst="bentConnector3">
            <a:avLst>
              <a:gd name="adj1" fmla="val 24409704"/>
            </a:avLst>
          </a:prstGeom>
          <a:noFill/>
          <a:ln w="25400">
            <a:solidFill>
              <a:schemeClr val="accent2"/>
            </a:solidFill>
            <a:miter lim="800000"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9" name="Flowchart: Process 8"/>
          <p:cNvSpPr/>
          <p:nvPr/>
        </p:nvSpPr>
        <p:spPr>
          <a:xfrm>
            <a:off x="2439988" y="3771900"/>
            <a:ext cx="1066800" cy="685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x86</a:t>
            </a:r>
          </a:p>
        </p:txBody>
      </p:sp>
      <p:cxnSp>
        <p:nvCxnSpPr>
          <p:cNvPr id="10" name="Straight Arrow Connector 9"/>
          <p:cNvCxnSpPr>
            <a:stCxn id="4" idx="3"/>
            <a:endCxn id="9" idx="1"/>
          </p:cNvCxnSpPr>
          <p:nvPr/>
        </p:nvCxnSpPr>
        <p:spPr>
          <a:xfrm>
            <a:off x="1981200" y="4114800"/>
            <a:ext cx="4587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Decision 10"/>
          <p:cNvSpPr/>
          <p:nvPr/>
        </p:nvSpPr>
        <p:spPr>
          <a:xfrm>
            <a:off x="4038600" y="3581400"/>
            <a:ext cx="1676400" cy="10668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FFFFFF"/>
                </a:solidFill>
              </a:rPr>
              <a:t>OS Type</a:t>
            </a:r>
          </a:p>
        </p:txBody>
      </p:sp>
      <p:cxnSp>
        <p:nvCxnSpPr>
          <p:cNvPr id="12" name="Straight Arrow Connector 11"/>
          <p:cNvCxnSpPr>
            <a:stCxn id="9" idx="3"/>
            <a:endCxn id="11" idx="1"/>
          </p:cNvCxnSpPr>
          <p:nvPr/>
        </p:nvCxnSpPr>
        <p:spPr>
          <a:xfrm>
            <a:off x="3506788" y="4114800"/>
            <a:ext cx="5318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3"/>
            <a:endCxn id="5" idx="1"/>
          </p:cNvCxnSpPr>
          <p:nvPr/>
        </p:nvCxnSpPr>
        <p:spPr>
          <a:xfrm flipV="1">
            <a:off x="5715000" y="3581400"/>
            <a:ext cx="455613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3"/>
            <a:endCxn id="6" idx="1"/>
          </p:cNvCxnSpPr>
          <p:nvPr/>
        </p:nvCxnSpPr>
        <p:spPr>
          <a:xfrm>
            <a:off x="5715000" y="4114800"/>
            <a:ext cx="455613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2" name="TextBox 14"/>
          <p:cNvSpPr txBox="1">
            <a:spLocks noChangeArrowheads="1"/>
          </p:cNvSpPr>
          <p:nvPr/>
        </p:nvSpPr>
        <p:spPr bwMode="auto">
          <a:xfrm>
            <a:off x="1447800" y="29718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Upgrade</a:t>
            </a:r>
          </a:p>
        </p:txBody>
      </p:sp>
      <p:sp>
        <p:nvSpPr>
          <p:cNvPr id="7183" name="TextBox 15"/>
          <p:cNvSpPr txBox="1">
            <a:spLocks noChangeArrowheads="1"/>
          </p:cNvSpPr>
          <p:nvPr/>
        </p:nvSpPr>
        <p:spPr bwMode="auto">
          <a:xfrm>
            <a:off x="7543800" y="3124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Repurpose</a:t>
            </a:r>
          </a:p>
        </p:txBody>
      </p:sp>
      <p:sp>
        <p:nvSpPr>
          <p:cNvPr id="7184" name="TextBox 16"/>
          <p:cNvSpPr txBox="1">
            <a:spLocks noChangeArrowheads="1"/>
          </p:cNvSpPr>
          <p:nvPr/>
        </p:nvSpPr>
        <p:spPr bwMode="auto">
          <a:xfrm>
            <a:off x="2133600" y="1676400"/>
            <a:ext cx="49879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Buy hardware to fit the computing requirements</a:t>
            </a:r>
          </a:p>
          <a:p>
            <a:r>
              <a:rPr lang="en-US">
                <a:latin typeface="Calibri" charset="0"/>
              </a:rPr>
              <a:t>Choose software later</a:t>
            </a:r>
          </a:p>
          <a:p>
            <a:r>
              <a:rPr lang="en-US">
                <a:latin typeface="Calibri" charset="0"/>
              </a:rPr>
              <a:t>Repurpose HW if desired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Consolidation </a:t>
            </a:r>
            <a:r>
              <a:rPr lang="en-US" dirty="0" smtClean="0"/>
              <a:t>with Virtualization</a:t>
            </a:r>
            <a:endParaRPr lang="en-US" dirty="0"/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3429000" y="25717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3" name="Picture 10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7153275" cy="470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283647" y="6550223"/>
            <a:ext cx="1936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*straw man comparison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technologies at IPAC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Xen</a:t>
            </a:r>
            <a:r>
              <a:rPr lang="en-US" dirty="0" smtClean="0"/>
              <a:t> – Open Source, supported on Linux</a:t>
            </a:r>
          </a:p>
          <a:p>
            <a:r>
              <a:rPr lang="en-US" dirty="0" smtClean="0"/>
              <a:t>Zones – Software Partition, on Solaris</a:t>
            </a:r>
          </a:p>
          <a:p>
            <a:r>
              <a:rPr lang="en-US" dirty="0" smtClean="0"/>
              <a:t>Logical Domains – Hardware Partitioning, supported on </a:t>
            </a:r>
            <a:r>
              <a:rPr lang="en-US" dirty="0" err="1" smtClean="0"/>
              <a:t>Sparc</a:t>
            </a:r>
            <a:r>
              <a:rPr lang="en-US" dirty="0" smtClean="0"/>
              <a:t> servers</a:t>
            </a:r>
          </a:p>
          <a:p>
            <a:r>
              <a:rPr lang="en-US" dirty="0" err="1" smtClean="0"/>
              <a:t>VMWare</a:t>
            </a:r>
            <a:r>
              <a:rPr lang="en-US" dirty="0" smtClean="0"/>
              <a:t> – Multi-OS capable, common on desktops, experimental on servers</a:t>
            </a:r>
          </a:p>
          <a:p>
            <a:r>
              <a:rPr lang="en-US" dirty="0" smtClean="0"/>
              <a:t>Parallels – being phased out for </a:t>
            </a:r>
            <a:r>
              <a:rPr lang="en-US" dirty="0" err="1" smtClean="0"/>
              <a:t>VMWare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Server Build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09600" y="1752600"/>
          <a:ext cx="7772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219200" y="3276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1752600"/>
            <a:ext cx="6936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Example:  Project X wanted a test Oracle server deployed same-day</a:t>
            </a:r>
          </a:p>
          <a:p>
            <a:r>
              <a:rPr lang="en-US" dirty="0" smtClean="0"/>
              <a:t>Challenge:  No hardware , little time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101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Tradition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11565" y="4539734"/>
            <a:ext cx="134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VM way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11565" y="6172200"/>
            <a:ext cx="350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Outcome: Server functional in 8 hrs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App Server Dev to Ops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33400" y="1371600"/>
          <a:ext cx="7772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33400" y="2819400"/>
          <a:ext cx="7162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Multiply 6"/>
          <p:cNvSpPr/>
          <p:nvPr/>
        </p:nvSpPr>
        <p:spPr>
          <a:xfrm>
            <a:off x="609600" y="4648200"/>
            <a:ext cx="441960" cy="441960"/>
          </a:xfrm>
          <a:prstGeom prst="mathMultiply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0" name="Multiply 9"/>
          <p:cNvSpPr/>
          <p:nvPr/>
        </p:nvSpPr>
        <p:spPr>
          <a:xfrm>
            <a:off x="4648200" y="4648200"/>
            <a:ext cx="441960" cy="441960"/>
          </a:xfrm>
          <a:prstGeom prst="mathMultiply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762000" y="1752600"/>
            <a:ext cx="7954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Example: Project Y wanted to move the Java App from a Dev environment Ops</a:t>
            </a:r>
          </a:p>
          <a:p>
            <a:r>
              <a:rPr lang="en-US" dirty="0" smtClean="0"/>
              <a:t>Challenge:  Minimize work for Project Y and ISG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482334"/>
            <a:ext cx="118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Traditional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158734"/>
            <a:ext cx="134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VM way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6096000"/>
            <a:ext cx="5651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Outcome: Delivered 2 Ops replicas of Dev server same day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Manage VMs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590800" y="14176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990600" y="5054599"/>
          <a:ext cx="1600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11" name="Curved Connector 10"/>
          <p:cNvCxnSpPr/>
          <p:nvPr/>
        </p:nvCxnSpPr>
        <p:spPr>
          <a:xfrm flipV="1">
            <a:off x="2743201" y="3810000"/>
            <a:ext cx="2133599" cy="1549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flipV="1">
            <a:off x="2743201" y="4495800"/>
            <a:ext cx="4495799" cy="1219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1567934"/>
            <a:ext cx="8052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Abstraction with Bit-Buckets: Each server is a bucket of resources CPU, Memory, Disk</a:t>
            </a:r>
          </a:p>
          <a:p>
            <a:r>
              <a:rPr lang="en-US" dirty="0" smtClean="0"/>
              <a:t>Eliminate cutesy names and dedicated roles for the hardware</a:t>
            </a:r>
            <a:endParaRPr lang="en-US" dirty="0"/>
          </a:p>
        </p:txBody>
      </p:sp>
      <p:pic>
        <p:nvPicPr>
          <p:cNvPr id="1026" name="Picture 2" descr="C:\Users\pip\AppData\Local\Microsoft\Windows\Temporary Internet Files\Content.IE5\WN20VSC2\MCj02961050000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9600" y="2789625"/>
            <a:ext cx="1668694" cy="147757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 rot="19326575">
            <a:off x="1219199" y="2366980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010110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Resource Math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752600" y="1981200"/>
          <a:ext cx="5943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1694934"/>
            <a:ext cx="7781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Filling the Bit Bucket</a:t>
            </a:r>
          </a:p>
          <a:p>
            <a:r>
              <a:rPr lang="en-US" dirty="0" smtClean="0"/>
              <a:t>Adding My App to a VM server reduces the VM resource and increases utilization</a:t>
            </a:r>
          </a:p>
        </p:txBody>
      </p:sp>
      <p:pic>
        <p:nvPicPr>
          <p:cNvPr id="5" name="Picture 2" descr="C:\Users\pip\AppData\Local\Microsoft\Windows\Temporary Internet Files\Content.IE5\WN20VSC2\MCj0296105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906" y="2789625"/>
            <a:ext cx="1668694" cy="1477575"/>
          </a:xfrm>
          <a:prstGeom prst="rect">
            <a:avLst/>
          </a:prstGeom>
          <a:noFill/>
        </p:spPr>
      </p:pic>
      <p:pic>
        <p:nvPicPr>
          <p:cNvPr id="2051" name="Picture 3" descr="C:\Users\pip\AppData\Local\Microsoft\Windows\Temporary Internet Files\Content.IE5\TFF9GAL3\MCj0250836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94302" y="2865825"/>
            <a:ext cx="1069440" cy="1248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In Use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30285" y="5802868"/>
            <a:ext cx="5562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IPAC-wide:  32 servers supporting 60 VMs</a:t>
            </a:r>
          </a:p>
          <a:p>
            <a:r>
              <a:rPr lang="en-US" dirty="0" smtClean="0"/>
              <a:t>   Virtualization ratio 2:1 – 2 OS running on each CPU core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is efficient and cost-effective</a:t>
            </a:r>
          </a:p>
          <a:p>
            <a:r>
              <a:rPr lang="en-US" dirty="0" smtClean="0"/>
              <a:t>I/O performance is a challenge</a:t>
            </a:r>
          </a:p>
          <a:p>
            <a:r>
              <a:rPr lang="en-US" dirty="0" smtClean="0"/>
              <a:t>Consider going virtual when buying HW/building servers</a:t>
            </a:r>
          </a:p>
          <a:p>
            <a:r>
              <a:rPr lang="en-US" dirty="0" smtClean="0"/>
              <a:t>Benefits usually outweighs the costs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Virtualization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62200" y="1828800"/>
            <a:ext cx="4528602" cy="42973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Hardware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3048000" y="2667000"/>
            <a:ext cx="3200400" cy="309772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Virtualization Software</a:t>
            </a: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39198" y="1828800"/>
            <a:ext cx="4528602" cy="42973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Hardware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0" name="Oval 9"/>
          <p:cNvSpPr/>
          <p:nvPr/>
        </p:nvSpPr>
        <p:spPr>
          <a:xfrm>
            <a:off x="5224998" y="2667000"/>
            <a:ext cx="3200400" cy="309772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Virtualization Software</a:t>
            </a: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733800" y="3733800"/>
            <a:ext cx="1828800" cy="1828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9" grpId="0" animBg="1"/>
      <p:bldP spid="10" grpId="0" animBg="1"/>
      <p:bldP spid="10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Smaller foot print in the DC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38200" y="2525712"/>
          <a:ext cx="2190750" cy="446088"/>
        </p:xfrm>
        <a:graphic>
          <a:graphicData uri="http://schemas.openxmlformats.org/presentationml/2006/ole">
            <p:oleObj spid="_x0000_s1029" name="Visio" r:id="rId3" imgW="2190238" imgH="44504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838200" y="3287712"/>
          <a:ext cx="2190750" cy="446088"/>
        </p:xfrm>
        <a:graphic>
          <a:graphicData uri="http://schemas.openxmlformats.org/presentationml/2006/ole">
            <p:oleObj spid="_x0000_s1030" name="Visio" r:id="rId4" imgW="2190238" imgH="445040" progId="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838200" y="4038600"/>
          <a:ext cx="2190750" cy="446088"/>
        </p:xfrm>
        <a:graphic>
          <a:graphicData uri="http://schemas.openxmlformats.org/presentationml/2006/ole">
            <p:oleObj spid="_x0000_s1031" name="Visio" r:id="rId5" imgW="2190238" imgH="445040" progId="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838200" y="4724400"/>
          <a:ext cx="2190750" cy="446088"/>
        </p:xfrm>
        <a:graphic>
          <a:graphicData uri="http://schemas.openxmlformats.org/presentationml/2006/ole">
            <p:oleObj spid="_x0000_s1032" name="Visio" r:id="rId6" imgW="2190238" imgH="445040" progId="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724400" y="3287712"/>
          <a:ext cx="2190750" cy="446088"/>
        </p:xfrm>
        <a:graphic>
          <a:graphicData uri="http://schemas.openxmlformats.org/presentationml/2006/ole">
            <p:oleObj spid="_x0000_s1033" name="Visio" r:id="rId7" imgW="2190238" imgH="445040" progId="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362575" y="3459162"/>
          <a:ext cx="276225" cy="274638"/>
        </p:xfrm>
        <a:graphic>
          <a:graphicData uri="http://schemas.openxmlformats.org/presentationml/2006/ole">
            <p:oleObj spid="_x0000_s1034" name="Visio" r:id="rId8" imgW="275463" imgH="275272" progId="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562600" y="3459162"/>
          <a:ext cx="276225" cy="274638"/>
        </p:xfrm>
        <a:graphic>
          <a:graphicData uri="http://schemas.openxmlformats.org/presentationml/2006/ole">
            <p:oleObj spid="_x0000_s1035" name="Visio" r:id="rId9" imgW="275463" imgH="275272" progId="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791200" y="3459162"/>
          <a:ext cx="276225" cy="274638"/>
        </p:xfrm>
        <a:graphic>
          <a:graphicData uri="http://schemas.openxmlformats.org/presentationml/2006/ole">
            <p:oleObj spid="_x0000_s1036" name="Visio" r:id="rId10" imgW="275463" imgH="275272" progId="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6019800" y="3459163"/>
          <a:ext cx="276225" cy="274637"/>
        </p:xfrm>
        <a:graphic>
          <a:graphicData uri="http://schemas.openxmlformats.org/presentationml/2006/ole">
            <p:oleObj spid="_x0000_s1037" name="Visio" r:id="rId11" imgW="275463" imgH="275272" progId="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895600" y="2667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400 Watts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3429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400 Watts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4191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400 Watts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895600" y="4876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400 Watts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781800" y="3429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400 Watts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54 0.0007 L 0.375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187 0.0007 L 0.42187 0.1215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21 0.01041 L 0.40521 0.01041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54 3.7037E-6 L 0.40521 3.7037E-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187 3.7037E-6 L 0.42187 -0.099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40521 3.7037E-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854 -0.00093 L 0.43854 -0.21019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efficient use of hardware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38200" y="2525712"/>
          <a:ext cx="2190750" cy="446088"/>
        </p:xfrm>
        <a:graphic>
          <a:graphicData uri="http://schemas.openxmlformats.org/presentationml/2006/ole">
            <p:oleObj spid="_x0000_s18434" name="Visio" r:id="rId3" imgW="2190238" imgH="44504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838200" y="3287712"/>
          <a:ext cx="2190750" cy="446088"/>
        </p:xfrm>
        <a:graphic>
          <a:graphicData uri="http://schemas.openxmlformats.org/presentationml/2006/ole">
            <p:oleObj spid="_x0000_s18435" name="Visio" r:id="rId4" imgW="2190238" imgH="445040" progId="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838200" y="4038600"/>
          <a:ext cx="2190750" cy="446088"/>
        </p:xfrm>
        <a:graphic>
          <a:graphicData uri="http://schemas.openxmlformats.org/presentationml/2006/ole">
            <p:oleObj spid="_x0000_s18436" name="Visio" r:id="rId5" imgW="2190238" imgH="445040" progId="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838200" y="4724400"/>
          <a:ext cx="2190750" cy="446088"/>
        </p:xfrm>
        <a:graphic>
          <a:graphicData uri="http://schemas.openxmlformats.org/presentationml/2006/ole">
            <p:oleObj spid="_x0000_s18437" name="Visio" r:id="rId6" imgW="2190238" imgH="445040" progId="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724400" y="3287712"/>
          <a:ext cx="2190750" cy="446088"/>
        </p:xfrm>
        <a:graphic>
          <a:graphicData uri="http://schemas.openxmlformats.org/presentationml/2006/ole">
            <p:oleObj spid="_x0000_s18438" name="Visio" r:id="rId7" imgW="2190238" imgH="445040" progId="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362575" y="3459162"/>
          <a:ext cx="276225" cy="274638"/>
        </p:xfrm>
        <a:graphic>
          <a:graphicData uri="http://schemas.openxmlformats.org/presentationml/2006/ole">
            <p:oleObj spid="_x0000_s18439" name="Visio" r:id="rId8" imgW="275463" imgH="275272" progId="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562600" y="3459162"/>
          <a:ext cx="276225" cy="274638"/>
        </p:xfrm>
        <a:graphic>
          <a:graphicData uri="http://schemas.openxmlformats.org/presentationml/2006/ole">
            <p:oleObj spid="_x0000_s18440" name="Visio" r:id="rId9" imgW="275463" imgH="275272" progId="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791200" y="3459162"/>
          <a:ext cx="276225" cy="274638"/>
        </p:xfrm>
        <a:graphic>
          <a:graphicData uri="http://schemas.openxmlformats.org/presentationml/2006/ole">
            <p:oleObj spid="_x0000_s18441" name="Visio" r:id="rId10" imgW="275463" imgH="275272" progId="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6019800" y="3459163"/>
          <a:ext cx="276225" cy="274637"/>
        </p:xfrm>
        <a:graphic>
          <a:graphicData uri="http://schemas.openxmlformats.org/presentationml/2006/ole">
            <p:oleObj spid="_x0000_s18442" name="Visio" r:id="rId11" imgW="275463" imgH="275272" progId="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895600" y="2667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10%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3429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20%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4191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25%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895600" y="4876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25%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781800" y="3429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80%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Preserve legacy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362200" y="1828800"/>
            <a:ext cx="4528602" cy="42973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Hardware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8" name="Oval 7"/>
          <p:cNvSpPr/>
          <p:nvPr/>
        </p:nvSpPr>
        <p:spPr>
          <a:xfrm>
            <a:off x="3048000" y="2667000"/>
            <a:ext cx="3200400" cy="309772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Virtualization Software</a:t>
            </a: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066800" y="3733800"/>
          <a:ext cx="641350" cy="1584325"/>
        </p:xfrm>
        <a:graphic>
          <a:graphicData uri="http://schemas.openxmlformats.org/presentationml/2006/ole">
            <p:oleObj spid="_x0000_s17413" name="Visio" r:id="rId3" imgW="640755" imgH="1584257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914400" y="4495800"/>
            <a:ext cx="838200" cy="228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Redhat</a:t>
            </a:r>
            <a:r>
              <a:rPr lang="en-US" sz="1400" dirty="0" smtClean="0"/>
              <a:t> 8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Develop, Test, and Deploy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905000"/>
            <a:ext cx="20574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Development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438400" y="2971800"/>
            <a:ext cx="20574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Testing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495800" y="4191000"/>
            <a:ext cx="20574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Production</a:t>
            </a:r>
            <a:endParaRPr lang="en-US" sz="2400" dirty="0"/>
          </a:p>
        </p:txBody>
      </p:sp>
      <p:cxnSp>
        <p:nvCxnSpPr>
          <p:cNvPr id="9" name="Shape 8"/>
          <p:cNvCxnSpPr>
            <a:stCxn id="4" idx="2"/>
            <a:endCxn id="5" idx="1"/>
          </p:cNvCxnSpPr>
          <p:nvPr/>
        </p:nvCxnSpPr>
        <p:spPr>
          <a:xfrm rot="16200000" flipH="1">
            <a:off x="1828800" y="2705100"/>
            <a:ext cx="7239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5" idx="2"/>
            <a:endCxn id="6" idx="1"/>
          </p:cNvCxnSpPr>
          <p:nvPr/>
        </p:nvCxnSpPr>
        <p:spPr>
          <a:xfrm rot="16200000" flipH="1">
            <a:off x="3543300" y="3581400"/>
            <a:ext cx="876300" cy="10287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Too many virtual servers can crash the physical server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819401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  I/O may lead to bottlenecks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IPAC OS Demography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819400" y="2286000"/>
          <a:ext cx="5715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0" y="2286000"/>
          <a:ext cx="5491162" cy="329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5715000"/>
            <a:ext cx="1477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smtClean="0"/>
              <a:t>s</a:t>
            </a:r>
            <a:r>
              <a:rPr lang="en-US" dirty="0" smtClean="0"/>
              <a:t>ervers 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IPAC OS Trends</a:t>
            </a:r>
          </a:p>
        </p:txBody>
      </p:sp>
      <p:pic>
        <p:nvPicPr>
          <p:cNvPr id="5123" name="Picture 2" descr="http://sunstuff.org/hardware/systems/other/SunBlade1000/sun.sunblade1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905000"/>
            <a:ext cx="1543050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http://www.itsupplies.net/images/sun/workstations/v240-me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851275"/>
            <a:ext cx="167640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http://www.ixbt.com/td/images/macbook-open-whit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1905000"/>
            <a:ext cx="223837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http://www.lim.com/Sun_Fire_X4200_Server.Image_2.U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3613150"/>
            <a:ext cx="17605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0" descr="http://www.falconinternet.net/img/dell195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5638800"/>
            <a:ext cx="23447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4" descr="http://www.itsupplies.net/images/sun/workstations/v240-me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5410200"/>
            <a:ext cx="167640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triped Right Arrow 9"/>
          <p:cNvSpPr/>
          <p:nvPr/>
        </p:nvSpPr>
        <p:spPr>
          <a:xfrm>
            <a:off x="5105400" y="2286000"/>
            <a:ext cx="838200" cy="685800"/>
          </a:xfrm>
          <a:prstGeom prst="strip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11" name="Striped Right Arrow 10"/>
          <p:cNvSpPr/>
          <p:nvPr/>
        </p:nvSpPr>
        <p:spPr>
          <a:xfrm>
            <a:off x="5105400" y="3886200"/>
            <a:ext cx="838200" cy="685800"/>
          </a:xfrm>
          <a:prstGeom prst="strip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12" name="Striped Right Arrow 11"/>
          <p:cNvSpPr/>
          <p:nvPr/>
        </p:nvSpPr>
        <p:spPr>
          <a:xfrm>
            <a:off x="5105400" y="5486400"/>
            <a:ext cx="838200" cy="685800"/>
          </a:xfrm>
          <a:prstGeom prst="strip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5132" name="TextBox 13"/>
          <p:cNvSpPr txBox="1">
            <a:spLocks noChangeArrowheads="1"/>
          </p:cNvSpPr>
          <p:nvPr/>
        </p:nvSpPr>
        <p:spPr bwMode="auto">
          <a:xfrm>
            <a:off x="228600" y="2286000"/>
            <a:ext cx="1339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Desktop</a:t>
            </a:r>
          </a:p>
          <a:p>
            <a:r>
              <a:rPr lang="en-US">
                <a:latin typeface="Calibri" charset="0"/>
              </a:rPr>
              <a:t>Sun to Mac</a:t>
            </a:r>
          </a:p>
        </p:txBody>
      </p:sp>
      <p:sp>
        <p:nvSpPr>
          <p:cNvPr id="5133" name="TextBox 14"/>
          <p:cNvSpPr txBox="1">
            <a:spLocks noChangeArrowheads="1"/>
          </p:cNvSpPr>
          <p:nvPr/>
        </p:nvSpPr>
        <p:spPr bwMode="auto">
          <a:xfrm>
            <a:off x="228600" y="4038600"/>
            <a:ext cx="2992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File Server</a:t>
            </a:r>
          </a:p>
          <a:p>
            <a:r>
              <a:rPr lang="en-US">
                <a:latin typeface="Calibri" charset="0"/>
              </a:rPr>
              <a:t>Solaris Sparc to Solaris x86</a:t>
            </a:r>
          </a:p>
        </p:txBody>
      </p:sp>
      <p:sp>
        <p:nvSpPr>
          <p:cNvPr id="5134" name="TextBox 15"/>
          <p:cNvSpPr txBox="1">
            <a:spLocks noChangeArrowheads="1"/>
          </p:cNvSpPr>
          <p:nvPr/>
        </p:nvSpPr>
        <p:spPr bwMode="auto">
          <a:xfrm>
            <a:off x="228600" y="5791200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Common Services (Web)</a:t>
            </a:r>
          </a:p>
          <a:p>
            <a:r>
              <a:rPr lang="en-US">
                <a:latin typeface="Calibri" charset="0"/>
              </a:rPr>
              <a:t>Solaris to Linux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639</Words>
  <Application>Microsoft Office PowerPoint</Application>
  <PresentationFormat>On-screen Show (4:3)</PresentationFormat>
  <Paragraphs>198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Visio</vt:lpstr>
      <vt:lpstr>Virtualization in the Data Center</vt:lpstr>
      <vt:lpstr>How Virtualization Works</vt:lpstr>
      <vt:lpstr>Smaller foot print in the DC</vt:lpstr>
      <vt:lpstr>More efficient use of hardware</vt:lpstr>
      <vt:lpstr>Preserve legacy applications</vt:lpstr>
      <vt:lpstr>Develop, Test, and Deploy</vt:lpstr>
      <vt:lpstr>Cons</vt:lpstr>
      <vt:lpstr>IPAC OS Demography</vt:lpstr>
      <vt:lpstr>IPAC OS Trends</vt:lpstr>
      <vt:lpstr>Old Purchasing Model</vt:lpstr>
      <vt:lpstr>New x86 Purchasing Model</vt:lpstr>
      <vt:lpstr>Consolidation with Virtualization</vt:lpstr>
      <vt:lpstr>VM technologies at IPAC</vt:lpstr>
      <vt:lpstr>Oracle Server Build</vt:lpstr>
      <vt:lpstr>Java App Server Dev to Ops</vt:lpstr>
      <vt:lpstr>How to Manage VMs</vt:lpstr>
      <vt:lpstr>VM Resource Math</vt:lpstr>
      <vt:lpstr>Virtualization In Use</vt:lpstr>
      <vt:lpstr>Summary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IPAC OS Demography</dc:title>
  <dc:creator>Tung Nguyen</dc:creator>
  <cp:lastModifiedBy>pip</cp:lastModifiedBy>
  <cp:revision>49</cp:revision>
  <dcterms:created xsi:type="dcterms:W3CDTF">2009-05-12T22:26:36Z</dcterms:created>
  <dcterms:modified xsi:type="dcterms:W3CDTF">2009-05-14T12:43:34Z</dcterms:modified>
</cp:coreProperties>
</file>